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2.xml" ContentType="application/vnd.openxmlformats-officedocument.theme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theme/theme3.xml" ContentType="application/vnd.openxmlformats-officedocument.theme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ags/tag33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1" r:id="rId4"/>
    <p:sldMasterId id="2147483743" r:id="rId5"/>
    <p:sldMasterId id="2147483685" r:id="rId6"/>
    <p:sldMasterId id="2147483708" r:id="rId7"/>
  </p:sldMasterIdLst>
  <p:notesMasterIdLst>
    <p:notesMasterId r:id="rId24"/>
  </p:notesMasterIdLst>
  <p:handoutMasterIdLst>
    <p:handoutMasterId r:id="rId25"/>
  </p:handoutMasterIdLst>
  <p:sldIdLst>
    <p:sldId id="292" r:id="rId8"/>
    <p:sldId id="403" r:id="rId9"/>
    <p:sldId id="296" r:id="rId10"/>
    <p:sldId id="299" r:id="rId11"/>
    <p:sldId id="300" r:id="rId12"/>
    <p:sldId id="301" r:id="rId13"/>
    <p:sldId id="302" r:id="rId14"/>
    <p:sldId id="303" r:id="rId15"/>
    <p:sldId id="405" r:id="rId16"/>
    <p:sldId id="412" r:id="rId17"/>
    <p:sldId id="408" r:id="rId18"/>
    <p:sldId id="409" r:id="rId19"/>
    <p:sldId id="399" r:id="rId20"/>
    <p:sldId id="404" r:id="rId21"/>
    <p:sldId id="411" r:id="rId22"/>
    <p:sldId id="401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01" userDrawn="1">
          <p15:clr>
            <a:srgbClr val="A4A3A4"/>
          </p15:clr>
        </p15:guide>
        <p15:guide id="2" orient="horz" pos="1502" userDrawn="1">
          <p15:clr>
            <a:srgbClr val="A4A3A4"/>
          </p15:clr>
        </p15:guide>
        <p15:guide id="4" pos="3477" userDrawn="1">
          <p15:clr>
            <a:srgbClr val="A4A3A4"/>
          </p15:clr>
        </p15:guide>
        <p15:guide id="5" orient="horz" pos="306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raziella Greco" initials="GG" lastIdx="5" clrIdx="0">
    <p:extLst>
      <p:ext uri="{19B8F6BF-5375-455C-9EA6-DF929625EA0E}">
        <p15:presenceInfo xmlns:p15="http://schemas.microsoft.com/office/powerpoint/2012/main" userId="S::graziella.greco@fishawack.com::ef15c21b-5583-4456-b834-5e74fcb88163" providerId="AD"/>
      </p:ext>
    </p:extLst>
  </p:cmAuthor>
  <p:cmAuthor id="2" name="Fishawack (St Michael)" initials="HSM" lastIdx="192" clrIdx="1">
    <p:extLst>
      <p:ext uri="{19B8F6BF-5375-455C-9EA6-DF929625EA0E}">
        <p15:presenceInfo xmlns:p15="http://schemas.microsoft.com/office/powerpoint/2012/main" userId="Fishawack (St Michael)" providerId="None"/>
      </p:ext>
    </p:extLst>
  </p:cmAuthor>
  <p:cmAuthor id="3" name="Sally Hassan" initials="SH" lastIdx="189" clrIdx="2">
    <p:extLst>
      <p:ext uri="{19B8F6BF-5375-455C-9EA6-DF929625EA0E}">
        <p15:presenceInfo xmlns:p15="http://schemas.microsoft.com/office/powerpoint/2012/main" userId="S::Sally.Hassan@fishawack.com::7b2703e7-4070-44b5-a45f-bffe24b38059" providerId="AD"/>
      </p:ext>
    </p:extLst>
  </p:cmAuthor>
  <p:cmAuthor id="4" name="Hans Cruz" initials="HC" lastIdx="10" clrIdx="3">
    <p:extLst>
      <p:ext uri="{19B8F6BF-5375-455C-9EA6-DF929625EA0E}">
        <p15:presenceInfo xmlns:p15="http://schemas.microsoft.com/office/powerpoint/2012/main" userId="S-1-12-1-2551346442-1116621304-2258351285-3938611012" providerId="AD"/>
      </p:ext>
    </p:extLst>
  </p:cmAuthor>
  <p:cmAuthor id="5" name="Adam Holmes" initials="AH" lastIdx="2" clrIdx="4">
    <p:extLst>
      <p:ext uri="{19B8F6BF-5375-455C-9EA6-DF929625EA0E}">
        <p15:presenceInfo xmlns:p15="http://schemas.microsoft.com/office/powerpoint/2012/main" userId="S::adam.holmes@FISHAWACK.com::aa5dc35b-dc9b-4f07-8763-072e6d408ae9" providerId="AD"/>
      </p:ext>
    </p:extLst>
  </p:cmAuthor>
  <p:cmAuthor id="6" name="Fishawack" initials="SLC" lastIdx="3" clrIdx="5">
    <p:extLst>
      <p:ext uri="{19B8F6BF-5375-455C-9EA6-DF929625EA0E}">
        <p15:presenceInfo xmlns:p15="http://schemas.microsoft.com/office/powerpoint/2012/main" userId="Fishawack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7E1"/>
    <a:srgbClr val="2585B7"/>
    <a:srgbClr val="E16C0E"/>
    <a:srgbClr val="003DA6"/>
    <a:srgbClr val="EBF4F9"/>
    <a:srgbClr val="F5F5F5"/>
    <a:srgbClr val="F8F8F8"/>
    <a:srgbClr val="0083C1"/>
    <a:srgbClr val="000000"/>
    <a:srgbClr val="7671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19" autoAdjust="0"/>
    <p:restoredTop sz="96720" autoAdjust="0"/>
  </p:normalViewPr>
  <p:slideViewPr>
    <p:cSldViewPr snapToGrid="0" snapToObjects="1">
      <p:cViewPr varScale="1">
        <p:scale>
          <a:sx n="67" d="100"/>
          <a:sy n="67" d="100"/>
        </p:scale>
        <p:origin x="844" y="44"/>
      </p:cViewPr>
      <p:guideLst>
        <p:guide orient="horz" pos="4201"/>
        <p:guide orient="horz" pos="1502"/>
        <p:guide pos="3477"/>
        <p:guide orient="horz" pos="306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288"/>
    </p:cViewPr>
  </p:sorterViewPr>
  <p:notesViewPr>
    <p:cSldViewPr snapToGrid="0" snapToObjects="1">
      <p:cViewPr varScale="1">
        <p:scale>
          <a:sx n="59" d="100"/>
          <a:sy n="59" d="100"/>
        </p:scale>
        <p:origin x="3534" y="4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viewProps" Target="view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EgnyteDrive\SSO%20-%20fishawack.egnyte.com\Shared\FW\Oxford\Projects\ADC%20Therapeutics\ICML%202021\Presentations\Prj13820%20-%20ADCT-301-201%20Oral%20Presentation\Editorial\Current%20version\ORR%20in%20301-20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Complete response (CR)</c:v>
                </c:pt>
              </c:strCache>
            </c:strRef>
          </c:tx>
          <c:spPr>
            <a:solidFill>
              <a:srgbClr val="E16C0E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Patients (n=101)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27.7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ED1-4C0B-B780-A0B9C798204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Partial response (PR)</c:v>
                </c:pt>
              </c:strCache>
            </c:strRef>
          </c:tx>
          <c:spPr>
            <a:solidFill>
              <a:srgbClr val="003DA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Patients (n=101)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38.6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ED1-4C0B-B780-A0B9C798204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Stable disease </c:v>
                </c:pt>
              </c:strCache>
            </c:strRef>
          </c:tx>
          <c:spPr>
            <a:solidFill>
              <a:srgbClr val="0083C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Patients (n=101)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15.8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ED1-4C0B-B780-A0B9C798204D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Progressive disease 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7DCF586E-A415-49E0-A3B9-A3DB72E0D751}" type="VALUE">
                      <a:rPr lang="en-US" b="1">
                        <a:solidFill>
                          <a:schemeClr val="bg1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5ED1-4C0B-B780-A0B9C798204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Patients (n=101)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6.9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ED1-4C0B-B780-A0B9C798204D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Not evaluable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A5C393EF-A055-40BF-A086-33C6813E0DAF}" type="VALUE">
                      <a:rPr lang="en-US" b="1">
                        <a:solidFill>
                          <a:schemeClr val="bg1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5ED1-4C0B-B780-A0B9C798204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Patients (n=101)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10.9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ED1-4C0B-B780-A0B9C79820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003989744"/>
        <c:axId val="1055736000"/>
      </c:barChart>
      <c:catAx>
        <c:axId val="1003989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55736000"/>
        <c:crosses val="autoZero"/>
        <c:auto val="1"/>
        <c:lblAlgn val="ctr"/>
        <c:lblOffset val="100"/>
        <c:noMultiLvlLbl val="0"/>
      </c:catAx>
      <c:valAx>
        <c:axId val="1055736000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600" b="1" dirty="0">
                    <a:solidFill>
                      <a:schemeClr val="tx1"/>
                    </a:solidFill>
                  </a:rPr>
                  <a:t>Response (%)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0"/>
        <c:majorTickMark val="out"/>
        <c:minorTickMark val="none"/>
        <c:tickLblPos val="nextTo"/>
        <c:spPr>
          <a:noFill/>
          <a:ln>
            <a:solidFill>
              <a:sysClr val="windowText" lastClr="000000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03989744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tr"/>
      <c:layout>
        <c:manualLayout>
          <c:xMode val="edge"/>
          <c:yMode val="edge"/>
          <c:x val="0.57519229672056393"/>
          <c:y val="3.1804770366406894E-2"/>
          <c:w val="0.40200887824943082"/>
          <c:h val="0.6168144296442361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Complete response </c:v>
                </c:pt>
              </c:strCache>
            </c:strRef>
          </c:tx>
          <c:spPr>
            <a:solidFill>
              <a:srgbClr val="E16C0E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Patients (n=37)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48.6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6D0-47B7-BEE8-9460CE8E039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Partial response </c:v>
                </c:pt>
              </c:strCache>
            </c:strRef>
          </c:tx>
          <c:spPr>
            <a:solidFill>
              <a:srgbClr val="003DA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Patients (n=37)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37.799999999999997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6D0-47B7-BEE8-9460CE8E039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Stable disease </c:v>
                </c:pt>
              </c:strCache>
            </c:strRef>
          </c:tx>
          <c:spPr>
            <a:solidFill>
              <a:srgbClr val="0083C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Patients (n=37)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2-D6D0-47B7-BEE8-9460CE8E0398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Progressive disease </c:v>
                </c:pt>
              </c:strCache>
            </c:strRef>
          </c:tx>
          <c:spPr>
            <a:solidFill>
              <a:srgbClr val="00A7E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5053425929558218E-3"/>
                  <c:y val="-6.4046848687763299E-5"/>
                </c:manualLayout>
              </c:layout>
              <c:tx>
                <c:rich>
                  <a:bodyPr/>
                  <a:lstStyle/>
                  <a:p>
                    <a:fld id="{CBCACAE5-7521-4A11-803D-CE0EB0E06E5A}" type="VALUE">
                      <a:rPr lang="en-US" b="1" i="0" baseline="0">
                        <a:solidFill>
                          <a:schemeClr val="bg1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851386912763917"/>
                      <c:h val="6.2438803617959553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D6D0-47B7-BEE8-9460CE8E039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Patients (n=37)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13.5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6D0-47B7-BEE8-9460CE8E0398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Not evaluable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0868974138174328E-4"/>
                  <c:y val="-5.6390686213430409E-3"/>
                </c:manualLayout>
              </c:layout>
              <c:tx>
                <c:rich>
                  <a:bodyPr/>
                  <a:lstStyle/>
                  <a:p>
                    <a:fld id="{5961DF2A-4977-447E-B8C4-D8C4F2B0FE03}" type="VALUE">
                      <a:rPr lang="en-US" b="1" i="0" baseline="0">
                        <a:solidFill>
                          <a:schemeClr val="bg1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870619283721523"/>
                      <c:h val="6.2438803617959553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D6D0-47B7-BEE8-9460CE8E039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Patients (n=37)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6-D6D0-47B7-BEE8-9460CE8E03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003989744"/>
        <c:axId val="1055736000"/>
      </c:barChart>
      <c:catAx>
        <c:axId val="1003989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t" anchorCtr="0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55736000"/>
        <c:crosses val="autoZero"/>
        <c:auto val="0"/>
        <c:lblAlgn val="ctr"/>
        <c:lblOffset val="100"/>
        <c:noMultiLvlLbl val="0"/>
      </c:catAx>
      <c:valAx>
        <c:axId val="1055736000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400" b="1" baseline="0">
                    <a:solidFill>
                      <a:schemeClr val="tx1"/>
                    </a:solidFill>
                  </a:rPr>
                  <a:t>Response (%)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0"/>
        <c:majorTickMark val="out"/>
        <c:minorTickMark val="none"/>
        <c:tickLblPos val="nextTo"/>
        <c:spPr>
          <a:noFill/>
          <a:ln>
            <a:solidFill>
              <a:sysClr val="windowText" lastClr="000000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03989744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Complete response (CR)</c:v>
                </c:pt>
              </c:strCache>
            </c:strRef>
          </c:tx>
          <c:spPr>
            <a:solidFill>
              <a:srgbClr val="E16C0E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Patients (n=101)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27.7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059-432A-85AE-CA6D4A14A81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Partial response (PR)</c:v>
                </c:pt>
              </c:strCache>
            </c:strRef>
          </c:tx>
          <c:spPr>
            <a:solidFill>
              <a:srgbClr val="003DA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Patients (n=101)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38.6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059-432A-85AE-CA6D4A14A81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Stable disease </c:v>
                </c:pt>
              </c:strCache>
            </c:strRef>
          </c:tx>
          <c:spPr>
            <a:solidFill>
              <a:srgbClr val="0083C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Patients (n=101)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15.8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059-432A-85AE-CA6D4A14A81A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Progressive disease 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7DCF586E-A415-49E0-A3B9-A3DB72E0D751}" type="VALUE">
                      <a:rPr lang="en-US" b="1">
                        <a:solidFill>
                          <a:schemeClr val="bg1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2059-432A-85AE-CA6D4A14A81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Patients (n=101)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6.9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059-432A-85AE-CA6D4A14A81A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Not evaluable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A5C393EF-A055-40BF-A086-33C6813E0DAF}" type="VALUE">
                      <a:rPr lang="en-US" b="1">
                        <a:solidFill>
                          <a:schemeClr val="bg1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2059-432A-85AE-CA6D4A14A81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Patients (n=101)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10.9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059-432A-85AE-CA6D4A14A8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003989744"/>
        <c:axId val="1055736000"/>
      </c:barChart>
      <c:catAx>
        <c:axId val="1003989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55736000"/>
        <c:crosses val="autoZero"/>
        <c:auto val="1"/>
        <c:lblAlgn val="ctr"/>
        <c:lblOffset val="100"/>
        <c:noMultiLvlLbl val="0"/>
      </c:catAx>
      <c:valAx>
        <c:axId val="1055736000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400" b="1">
                    <a:solidFill>
                      <a:schemeClr val="tx1"/>
                    </a:solidFill>
                  </a:rPr>
                  <a:t>Response (%)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0"/>
        <c:majorTickMark val="out"/>
        <c:minorTickMark val="none"/>
        <c:tickLblPos val="nextTo"/>
        <c:spPr>
          <a:noFill/>
          <a:ln>
            <a:solidFill>
              <a:sysClr val="windowText" lastClr="000000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03989744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37C674-621F-4158-9DFF-74791B67F738}" type="datetimeFigureOut">
              <a:rPr lang="en-US" smtClean="0"/>
              <a:pPr/>
              <a:t>6/28/2021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03B724-C302-40C5-8A7B-1079632F8F8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CE2666-DF2C-459B-94D4-7CE6F419B8B6}" type="datetimeFigureOut">
              <a:rPr lang="en-US" smtClean="0"/>
              <a:pPr/>
              <a:t>6/28/2021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60334D-9DFB-4E24-9549-410690B382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7650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60334D-9DFB-4E24-9549-410690B3826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751506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60334D-9DFB-4E24-9549-410690B3826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725720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60334D-9DFB-4E24-9549-410690B38266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0498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60334D-9DFB-4E24-9549-410690B3826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6561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60334D-9DFB-4E24-9549-410690B3826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2144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60334D-9DFB-4E24-9549-410690B3826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1824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60334D-9DFB-4E24-9549-410690B38266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9963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60334D-9DFB-4E24-9549-410690B3826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412574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60334D-9DFB-4E24-9549-410690B38266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1903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60334D-9DFB-4E24-9549-410690B38266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4580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60334D-9DFB-4E24-9549-410690B38266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197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0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4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5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6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17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18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20.xml"/><Relationship Id="rId1" Type="http://schemas.openxmlformats.org/officeDocument/2006/relationships/tags" Target="../tags/tag19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2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4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5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tags" Target="../tags/tag3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7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8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9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30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31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3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155C6-0037-7043-A6D1-EFA10E54DE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2BF20D-5459-DF47-932F-ABB1E1BD92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6624F9-26C0-9C48-8089-F2BFF6EB519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 anchor="ctr"/>
          <a:lstStyle/>
          <a:p>
            <a:fld id="{781C0736-39BE-0D4C-B5D3-E9E510DE38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120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D1D2B9-3F86-CD42-9605-7E0FA10FB6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26FD23-5235-2143-AC76-2E1DFE8FD8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515880-C2EB-E84E-AED0-E4CB545212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701948F0-0C6A-5F4F-B23E-494D06070E1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1C0736-39BE-0D4C-B5D3-E9E510DE38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44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D1D2B9-3F86-CD42-9605-7E0FA10FB6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26FD23-5235-2143-AC76-2E1DFE8FD8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515880-C2EB-E84E-AED0-E4CB545212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701948F0-0C6A-5F4F-B23E-494D06070E1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1C0736-39BE-0D4C-B5D3-E9E510DE388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entagon 9">
            <a:extLst>
              <a:ext uri="{FF2B5EF4-FFF2-40B4-BE49-F238E27FC236}">
                <a16:creationId xmlns:a16="http://schemas.microsoft.com/office/drawing/2014/main" id="{3ED32C0B-4369-B94E-A053-1766C278CCB3}"/>
              </a:ext>
            </a:extLst>
          </p:cNvPr>
          <p:cNvSpPr/>
          <p:nvPr userDrawn="1"/>
        </p:nvSpPr>
        <p:spPr bwMode="auto">
          <a:xfrm rot="5400000">
            <a:off x="933030" y="-343938"/>
            <a:ext cx="716099" cy="1396815"/>
          </a:xfrm>
          <a:prstGeom prst="homePlate">
            <a:avLst>
              <a:gd name="adj" fmla="val 44055"/>
            </a:avLst>
          </a:prstGeom>
          <a:solidFill>
            <a:srgbClr val="023CA6"/>
          </a:solidFill>
          <a:ln w="12700" cap="flat" cmpd="sng" algn="ctr">
            <a:noFill/>
            <a:prstDash val="solid"/>
            <a:round/>
            <a:headEnd type="none" w="lg" len="lg"/>
            <a:tailEnd type="none" w="lg" len="lg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E1AECB0-9C6A-D145-8488-7152C0C29EB0}"/>
              </a:ext>
            </a:extLst>
          </p:cNvPr>
          <p:cNvSpPr txBox="1"/>
          <p:nvPr userDrawn="1">
            <p:custDataLst>
              <p:tags r:id="rId1"/>
            </p:custDataLst>
          </p:nvPr>
        </p:nvSpPr>
        <p:spPr>
          <a:xfrm>
            <a:off x="704994" y="98905"/>
            <a:ext cx="11721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0" spc="160" dirty="0">
                <a:solidFill>
                  <a:schemeClr val="bg1"/>
                </a:solidFill>
              </a:rPr>
              <a:t>LONCA</a:t>
            </a:r>
          </a:p>
        </p:txBody>
      </p:sp>
    </p:spTree>
    <p:extLst>
      <p:ext uri="{BB962C8B-B14F-4D97-AF65-F5344CB8AC3E}">
        <p14:creationId xmlns:p14="http://schemas.microsoft.com/office/powerpoint/2010/main" val="27780021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D1D2B9-3F86-CD42-9605-7E0FA10FB6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26FD23-5235-2143-AC76-2E1DFE8FD8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515880-C2EB-E84E-AED0-E4CB545212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701948F0-0C6A-5F4F-B23E-494D06070E1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1C0736-39BE-0D4C-B5D3-E9E510DE388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Pentagon 12">
            <a:extLst>
              <a:ext uri="{FF2B5EF4-FFF2-40B4-BE49-F238E27FC236}">
                <a16:creationId xmlns:a16="http://schemas.microsoft.com/office/drawing/2014/main" id="{11A0832D-265F-FD45-B2B1-5375CCAFE30B}"/>
              </a:ext>
            </a:extLst>
          </p:cNvPr>
          <p:cNvSpPr/>
          <p:nvPr userDrawn="1"/>
        </p:nvSpPr>
        <p:spPr bwMode="auto">
          <a:xfrm rot="5400000">
            <a:off x="933030" y="-343938"/>
            <a:ext cx="716099" cy="1396815"/>
          </a:xfrm>
          <a:prstGeom prst="homePlate">
            <a:avLst>
              <a:gd name="adj" fmla="val 44055"/>
            </a:avLst>
          </a:prstGeom>
          <a:solidFill>
            <a:srgbClr val="19B0DD"/>
          </a:solidFill>
          <a:ln w="12700" cap="flat" cmpd="sng" algn="ctr">
            <a:noFill/>
            <a:prstDash val="solid"/>
            <a:round/>
            <a:headEnd type="none" w="lg" len="lg"/>
            <a:tailEnd type="none" w="lg" len="lg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9EE5EE8-232B-B24D-A0F1-C9754B12FAE7}"/>
              </a:ext>
            </a:extLst>
          </p:cNvPr>
          <p:cNvSpPr txBox="1"/>
          <p:nvPr userDrawn="1">
            <p:custDataLst>
              <p:tags r:id="rId1"/>
            </p:custDataLst>
          </p:nvPr>
        </p:nvSpPr>
        <p:spPr>
          <a:xfrm>
            <a:off x="571924" y="88966"/>
            <a:ext cx="14175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0" spc="160" dirty="0">
                <a:solidFill>
                  <a:schemeClr val="bg1"/>
                </a:solidFill>
              </a:rPr>
              <a:t>CAMI</a:t>
            </a:r>
          </a:p>
        </p:txBody>
      </p:sp>
    </p:spTree>
    <p:extLst>
      <p:ext uri="{BB962C8B-B14F-4D97-AF65-F5344CB8AC3E}">
        <p14:creationId xmlns:p14="http://schemas.microsoft.com/office/powerpoint/2010/main" val="35067066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3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D1D2B9-3F86-CD42-9605-7E0FA10FB6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26FD23-5235-2143-AC76-2E1DFE8FD8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515880-C2EB-E84E-AED0-E4CB545212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701948F0-0C6A-5F4F-B23E-494D06070E1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1C0736-39BE-0D4C-B5D3-E9E510DE388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entagon 8">
            <a:extLst>
              <a:ext uri="{FF2B5EF4-FFF2-40B4-BE49-F238E27FC236}">
                <a16:creationId xmlns:a16="http://schemas.microsoft.com/office/drawing/2014/main" id="{9EB0EC93-BEC0-C54B-A499-435CB5B40053}"/>
              </a:ext>
            </a:extLst>
          </p:cNvPr>
          <p:cNvSpPr/>
          <p:nvPr userDrawn="1"/>
        </p:nvSpPr>
        <p:spPr bwMode="auto">
          <a:xfrm rot="5400000">
            <a:off x="933030" y="-343938"/>
            <a:ext cx="716099" cy="1396815"/>
          </a:xfrm>
          <a:prstGeom prst="homePlate">
            <a:avLst>
              <a:gd name="adj" fmla="val 44055"/>
            </a:avLst>
          </a:prstGeom>
          <a:solidFill>
            <a:srgbClr val="2585B7"/>
          </a:solidFill>
          <a:ln w="12700" cap="flat" cmpd="sng" algn="ctr">
            <a:noFill/>
            <a:prstDash val="solid"/>
            <a:round/>
            <a:headEnd type="none" w="lg" len="lg"/>
            <a:tailEnd type="none" w="lg" len="lg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A2CC81C-82FD-1447-9C2B-1BB8D38917DC}"/>
              </a:ext>
            </a:extLst>
          </p:cNvPr>
          <p:cNvSpPr txBox="1"/>
          <p:nvPr userDrawn="1">
            <p:custDataLst>
              <p:tags r:id="rId1"/>
            </p:custDataLst>
          </p:nvPr>
        </p:nvSpPr>
        <p:spPr>
          <a:xfrm>
            <a:off x="592671" y="65216"/>
            <a:ext cx="13968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0" spc="0" dirty="0">
                <a:solidFill>
                  <a:schemeClr val="bg1"/>
                </a:solidFill>
              </a:rPr>
              <a:t>CORPORATE</a:t>
            </a:r>
          </a:p>
        </p:txBody>
      </p:sp>
    </p:spTree>
    <p:extLst>
      <p:ext uri="{BB962C8B-B14F-4D97-AF65-F5344CB8AC3E}">
        <p14:creationId xmlns:p14="http://schemas.microsoft.com/office/powerpoint/2010/main" val="21924856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153901-C837-3E45-B5FD-9A3C15A4D7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91712E-3C76-1C4F-972D-F0BA7928F7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723E7F-010B-4D47-916F-2487E41792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5FF0BE6-84E5-C041-BDDB-4A8DF3C150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CDCB697-1DBA-BA4C-8375-5DD4C3ADE9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8854A0B5-716B-614E-843D-14A1F799D6B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1C0736-39BE-0D4C-B5D3-E9E510DE38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6656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30B2F2-6424-F947-A1C6-5EB9A2C2FC2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1C0736-39BE-0D4C-B5D3-E9E510DE38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0219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6162D-3CD8-8F43-9774-2EC1C92CA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902185-78DD-1B4B-9174-19BCB4DF8C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69C76E-3CFE-2A46-97C2-FDE62812EB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7B1084C-DF36-1D4D-AD36-E70568A89CF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1C0736-39BE-0D4C-B5D3-E9E510DE38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543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2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6162D-3CD8-8F43-9774-2EC1C92CA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902185-78DD-1B4B-9174-19BCB4DF8C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69C76E-3CFE-2A46-97C2-FDE62812EB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7B1084C-DF36-1D4D-AD36-E70568A89CF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1C0736-39BE-0D4C-B5D3-E9E510DE388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entagon 9">
            <a:extLst>
              <a:ext uri="{FF2B5EF4-FFF2-40B4-BE49-F238E27FC236}">
                <a16:creationId xmlns:a16="http://schemas.microsoft.com/office/drawing/2014/main" id="{6EDCF368-73C7-2745-A1A0-F34717D1C3EA}"/>
              </a:ext>
            </a:extLst>
          </p:cNvPr>
          <p:cNvSpPr/>
          <p:nvPr userDrawn="1"/>
        </p:nvSpPr>
        <p:spPr bwMode="auto">
          <a:xfrm rot="5400000">
            <a:off x="933030" y="-343938"/>
            <a:ext cx="716099" cy="1396815"/>
          </a:xfrm>
          <a:prstGeom prst="homePlate">
            <a:avLst>
              <a:gd name="adj" fmla="val 44055"/>
            </a:avLst>
          </a:prstGeom>
          <a:solidFill>
            <a:srgbClr val="023CA6"/>
          </a:solidFill>
          <a:ln w="12700" cap="flat" cmpd="sng" algn="ctr">
            <a:noFill/>
            <a:prstDash val="solid"/>
            <a:round/>
            <a:headEnd type="none" w="lg" len="lg"/>
            <a:tailEnd type="none" w="lg" len="lg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9A2C24A-F252-5140-B04D-11973A2F8111}"/>
              </a:ext>
            </a:extLst>
          </p:cNvPr>
          <p:cNvSpPr txBox="1"/>
          <p:nvPr userDrawn="1">
            <p:custDataLst>
              <p:tags r:id="rId1"/>
            </p:custDataLst>
          </p:nvPr>
        </p:nvSpPr>
        <p:spPr>
          <a:xfrm>
            <a:off x="704994" y="98905"/>
            <a:ext cx="11721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0" spc="160" dirty="0">
                <a:solidFill>
                  <a:schemeClr val="bg1"/>
                </a:solidFill>
              </a:rPr>
              <a:t>LONCA</a:t>
            </a:r>
          </a:p>
        </p:txBody>
      </p:sp>
    </p:spTree>
    <p:extLst>
      <p:ext uri="{BB962C8B-B14F-4D97-AF65-F5344CB8AC3E}">
        <p14:creationId xmlns:p14="http://schemas.microsoft.com/office/powerpoint/2010/main" val="35563542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6162D-3CD8-8F43-9774-2EC1C92CA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902185-78DD-1B4B-9174-19BCB4DF8C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69C76E-3CFE-2A46-97C2-FDE62812EB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7B1084C-DF36-1D4D-AD36-E70568A89CF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1C0736-39BE-0D4C-B5D3-E9E510DE388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Pentagon 12">
            <a:extLst>
              <a:ext uri="{FF2B5EF4-FFF2-40B4-BE49-F238E27FC236}">
                <a16:creationId xmlns:a16="http://schemas.microsoft.com/office/drawing/2014/main" id="{4200D3C3-39ED-DC4E-94D5-B5303F68CD86}"/>
              </a:ext>
            </a:extLst>
          </p:cNvPr>
          <p:cNvSpPr/>
          <p:nvPr userDrawn="1"/>
        </p:nvSpPr>
        <p:spPr bwMode="auto">
          <a:xfrm rot="5400000">
            <a:off x="933030" y="-343938"/>
            <a:ext cx="716099" cy="1396815"/>
          </a:xfrm>
          <a:prstGeom prst="homePlate">
            <a:avLst>
              <a:gd name="adj" fmla="val 44055"/>
            </a:avLst>
          </a:prstGeom>
          <a:solidFill>
            <a:srgbClr val="19B0DD"/>
          </a:solidFill>
          <a:ln w="12700" cap="flat" cmpd="sng" algn="ctr">
            <a:noFill/>
            <a:prstDash val="solid"/>
            <a:round/>
            <a:headEnd type="none" w="lg" len="lg"/>
            <a:tailEnd type="none" w="lg" len="lg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9CD43D2-9023-444F-89FD-C3F3EA6309C4}"/>
              </a:ext>
            </a:extLst>
          </p:cNvPr>
          <p:cNvSpPr txBox="1"/>
          <p:nvPr userDrawn="1">
            <p:custDataLst>
              <p:tags r:id="rId1"/>
            </p:custDataLst>
          </p:nvPr>
        </p:nvSpPr>
        <p:spPr>
          <a:xfrm>
            <a:off x="571924" y="88966"/>
            <a:ext cx="14175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0" spc="160" dirty="0">
                <a:solidFill>
                  <a:schemeClr val="bg1"/>
                </a:solidFill>
              </a:rPr>
              <a:t>CAMI</a:t>
            </a:r>
          </a:p>
        </p:txBody>
      </p:sp>
    </p:spTree>
    <p:extLst>
      <p:ext uri="{BB962C8B-B14F-4D97-AF65-F5344CB8AC3E}">
        <p14:creationId xmlns:p14="http://schemas.microsoft.com/office/powerpoint/2010/main" val="15747234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3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6162D-3CD8-8F43-9774-2EC1C92CA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902185-78DD-1B4B-9174-19BCB4DF8C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69C76E-3CFE-2A46-97C2-FDE62812EB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7B1084C-DF36-1D4D-AD36-E70568A89CF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1C0736-39BE-0D4C-B5D3-E9E510DE388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entagon 8">
            <a:extLst>
              <a:ext uri="{FF2B5EF4-FFF2-40B4-BE49-F238E27FC236}">
                <a16:creationId xmlns:a16="http://schemas.microsoft.com/office/drawing/2014/main" id="{55BC97F7-88F8-C544-9B22-FFC1113B2368}"/>
              </a:ext>
            </a:extLst>
          </p:cNvPr>
          <p:cNvSpPr/>
          <p:nvPr userDrawn="1"/>
        </p:nvSpPr>
        <p:spPr bwMode="auto">
          <a:xfrm rot="5400000">
            <a:off x="933030" y="-343938"/>
            <a:ext cx="716099" cy="1396815"/>
          </a:xfrm>
          <a:prstGeom prst="homePlate">
            <a:avLst>
              <a:gd name="adj" fmla="val 44055"/>
            </a:avLst>
          </a:prstGeom>
          <a:solidFill>
            <a:srgbClr val="2585B7"/>
          </a:solidFill>
          <a:ln w="12700" cap="flat" cmpd="sng" algn="ctr">
            <a:noFill/>
            <a:prstDash val="solid"/>
            <a:round/>
            <a:headEnd type="none" w="lg" len="lg"/>
            <a:tailEnd type="none" w="lg" len="lg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D58B320-C9C4-324D-AB75-10271C08F949}"/>
              </a:ext>
            </a:extLst>
          </p:cNvPr>
          <p:cNvSpPr txBox="1"/>
          <p:nvPr userDrawn="1">
            <p:custDataLst>
              <p:tags r:id="rId1"/>
            </p:custDataLst>
          </p:nvPr>
        </p:nvSpPr>
        <p:spPr>
          <a:xfrm>
            <a:off x="592671" y="65216"/>
            <a:ext cx="13968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0" spc="0" dirty="0">
                <a:solidFill>
                  <a:schemeClr val="bg1"/>
                </a:solidFill>
              </a:rPr>
              <a:t>CORPORATE</a:t>
            </a:r>
          </a:p>
        </p:txBody>
      </p:sp>
    </p:spTree>
    <p:extLst>
      <p:ext uri="{BB962C8B-B14F-4D97-AF65-F5344CB8AC3E}">
        <p14:creationId xmlns:p14="http://schemas.microsoft.com/office/powerpoint/2010/main" val="3844521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155C6-0037-7043-A6D1-EFA10E54DE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2BF20D-5459-DF47-932F-ABB1E1BD92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6624F9-26C0-9C48-8089-F2BFF6EB519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1C0736-39BE-0D4C-B5D3-E9E510DE388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entagon 7">
            <a:extLst>
              <a:ext uri="{FF2B5EF4-FFF2-40B4-BE49-F238E27FC236}">
                <a16:creationId xmlns:a16="http://schemas.microsoft.com/office/drawing/2014/main" id="{01706F17-A66F-8B42-A81E-472C3D191116}"/>
              </a:ext>
            </a:extLst>
          </p:cNvPr>
          <p:cNvSpPr/>
          <p:nvPr userDrawn="1"/>
        </p:nvSpPr>
        <p:spPr bwMode="auto">
          <a:xfrm rot="5400000">
            <a:off x="933030" y="-343938"/>
            <a:ext cx="716099" cy="1396815"/>
          </a:xfrm>
          <a:prstGeom prst="homePlate">
            <a:avLst>
              <a:gd name="adj" fmla="val 44055"/>
            </a:avLst>
          </a:prstGeom>
          <a:solidFill>
            <a:srgbClr val="023CA6"/>
          </a:solidFill>
          <a:ln w="12700" cap="flat" cmpd="sng" algn="ctr">
            <a:noFill/>
            <a:prstDash val="solid"/>
            <a:round/>
            <a:headEnd type="none" w="lg" len="lg"/>
            <a:tailEnd type="none" w="lg" len="lg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ED2AD68-AF21-6045-8535-7FC2613FB90E}"/>
              </a:ext>
            </a:extLst>
          </p:cNvPr>
          <p:cNvSpPr txBox="1"/>
          <p:nvPr userDrawn="1">
            <p:custDataLst>
              <p:tags r:id="rId1"/>
            </p:custDataLst>
          </p:nvPr>
        </p:nvSpPr>
        <p:spPr>
          <a:xfrm>
            <a:off x="704994" y="98905"/>
            <a:ext cx="11721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0" spc="160" dirty="0" err="1">
                <a:solidFill>
                  <a:schemeClr val="bg1"/>
                </a:solidFill>
              </a:rPr>
              <a:t>LONCA</a:t>
            </a:r>
            <a:endParaRPr lang="en-US" b="0" spc="16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163446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D304F4-82A4-0048-8767-1FB1D34F7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633E9F8-C159-9546-8153-39992AA5C9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6082EE-7DB3-B746-945C-F17CEF4F1F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5270956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2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D304F4-82A4-0048-8767-1FB1D34F7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633E9F8-C159-9546-8153-39992AA5C9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6082EE-7DB3-B746-945C-F17CEF4F1F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Pentagon 9">
            <a:extLst>
              <a:ext uri="{FF2B5EF4-FFF2-40B4-BE49-F238E27FC236}">
                <a16:creationId xmlns:a16="http://schemas.microsoft.com/office/drawing/2014/main" id="{B6359FD2-5D84-C948-93B5-923C21FE3D88}"/>
              </a:ext>
            </a:extLst>
          </p:cNvPr>
          <p:cNvSpPr/>
          <p:nvPr userDrawn="1"/>
        </p:nvSpPr>
        <p:spPr bwMode="auto">
          <a:xfrm rot="5400000">
            <a:off x="933030" y="-343938"/>
            <a:ext cx="716099" cy="1396815"/>
          </a:xfrm>
          <a:prstGeom prst="homePlate">
            <a:avLst>
              <a:gd name="adj" fmla="val 44055"/>
            </a:avLst>
          </a:prstGeom>
          <a:solidFill>
            <a:srgbClr val="023CA6"/>
          </a:solidFill>
          <a:ln w="12700" cap="flat" cmpd="sng" algn="ctr">
            <a:noFill/>
            <a:prstDash val="solid"/>
            <a:round/>
            <a:headEnd type="none" w="lg" len="lg"/>
            <a:tailEnd type="none" w="lg" len="lg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2CEA04F-A0C5-D741-9D97-645F34E093FB}"/>
              </a:ext>
            </a:extLst>
          </p:cNvPr>
          <p:cNvSpPr txBox="1"/>
          <p:nvPr userDrawn="1">
            <p:custDataLst>
              <p:tags r:id="rId1"/>
            </p:custDataLst>
          </p:nvPr>
        </p:nvSpPr>
        <p:spPr>
          <a:xfrm>
            <a:off x="704994" y="98905"/>
            <a:ext cx="11721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0" spc="160" dirty="0">
                <a:solidFill>
                  <a:schemeClr val="bg1"/>
                </a:solidFill>
              </a:rPr>
              <a:t>LONCA</a:t>
            </a:r>
          </a:p>
        </p:txBody>
      </p:sp>
    </p:spTree>
    <p:extLst>
      <p:ext uri="{BB962C8B-B14F-4D97-AF65-F5344CB8AC3E}">
        <p14:creationId xmlns:p14="http://schemas.microsoft.com/office/powerpoint/2010/main" val="34436695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3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D304F4-82A4-0048-8767-1FB1D34F7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633E9F8-C159-9546-8153-39992AA5C9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6082EE-7DB3-B746-945C-F17CEF4F1F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Pentagon 8">
            <a:extLst>
              <a:ext uri="{FF2B5EF4-FFF2-40B4-BE49-F238E27FC236}">
                <a16:creationId xmlns:a16="http://schemas.microsoft.com/office/drawing/2014/main" id="{6BF88FD9-D604-3D44-9EE3-42A0BC6A9504}"/>
              </a:ext>
            </a:extLst>
          </p:cNvPr>
          <p:cNvSpPr/>
          <p:nvPr userDrawn="1"/>
        </p:nvSpPr>
        <p:spPr bwMode="auto">
          <a:xfrm rot="5400000">
            <a:off x="933030" y="-343938"/>
            <a:ext cx="716099" cy="1396815"/>
          </a:xfrm>
          <a:prstGeom prst="homePlate">
            <a:avLst>
              <a:gd name="adj" fmla="val 44055"/>
            </a:avLst>
          </a:prstGeom>
          <a:solidFill>
            <a:srgbClr val="19B0DD"/>
          </a:solidFill>
          <a:ln w="12700" cap="flat" cmpd="sng" algn="ctr">
            <a:noFill/>
            <a:prstDash val="solid"/>
            <a:round/>
            <a:headEnd type="none" w="lg" len="lg"/>
            <a:tailEnd type="none" w="lg" len="lg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20116F1-79CC-E541-9FB2-EE4CFC8FD5AA}"/>
              </a:ext>
            </a:extLst>
          </p:cNvPr>
          <p:cNvSpPr txBox="1"/>
          <p:nvPr userDrawn="1">
            <p:custDataLst>
              <p:tags r:id="rId1"/>
            </p:custDataLst>
          </p:nvPr>
        </p:nvSpPr>
        <p:spPr>
          <a:xfrm>
            <a:off x="571924" y="88966"/>
            <a:ext cx="14175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0" spc="160" dirty="0">
                <a:solidFill>
                  <a:schemeClr val="bg1"/>
                </a:solidFill>
              </a:rPr>
              <a:t>CAMI</a:t>
            </a:r>
          </a:p>
        </p:txBody>
      </p:sp>
    </p:spTree>
    <p:extLst>
      <p:ext uri="{BB962C8B-B14F-4D97-AF65-F5344CB8AC3E}">
        <p14:creationId xmlns:p14="http://schemas.microsoft.com/office/powerpoint/2010/main" val="174188647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D304F4-82A4-0048-8767-1FB1D34F7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633E9F8-C159-9546-8153-39992AA5C9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6082EE-7DB3-B746-945C-F17CEF4F1F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Pentagon 8">
            <a:extLst>
              <a:ext uri="{FF2B5EF4-FFF2-40B4-BE49-F238E27FC236}">
                <a16:creationId xmlns:a16="http://schemas.microsoft.com/office/drawing/2014/main" id="{120ECB11-97B9-9C40-92CE-742513B652B0}"/>
              </a:ext>
            </a:extLst>
          </p:cNvPr>
          <p:cNvSpPr/>
          <p:nvPr userDrawn="1"/>
        </p:nvSpPr>
        <p:spPr bwMode="auto">
          <a:xfrm rot="5400000">
            <a:off x="933030" y="-343938"/>
            <a:ext cx="716099" cy="1396815"/>
          </a:xfrm>
          <a:prstGeom prst="homePlate">
            <a:avLst>
              <a:gd name="adj" fmla="val 44055"/>
            </a:avLst>
          </a:prstGeom>
          <a:solidFill>
            <a:srgbClr val="2585B7"/>
          </a:solidFill>
          <a:ln w="12700" cap="flat" cmpd="sng" algn="ctr">
            <a:noFill/>
            <a:prstDash val="solid"/>
            <a:round/>
            <a:headEnd type="none" w="lg" len="lg"/>
            <a:tailEnd type="none" w="lg" len="lg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1B22594-EF06-664A-A842-1CB9397A4FD9}"/>
              </a:ext>
            </a:extLst>
          </p:cNvPr>
          <p:cNvSpPr txBox="1"/>
          <p:nvPr userDrawn="1">
            <p:custDataLst>
              <p:tags r:id="rId1"/>
            </p:custDataLst>
          </p:nvPr>
        </p:nvSpPr>
        <p:spPr>
          <a:xfrm>
            <a:off x="592671" y="65216"/>
            <a:ext cx="13968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0" spc="0" dirty="0">
                <a:solidFill>
                  <a:schemeClr val="bg1"/>
                </a:solidFill>
              </a:rPr>
              <a:t>CORPORATE</a:t>
            </a:r>
          </a:p>
        </p:txBody>
      </p:sp>
    </p:spTree>
    <p:extLst>
      <p:ext uri="{BB962C8B-B14F-4D97-AF65-F5344CB8AC3E}">
        <p14:creationId xmlns:p14="http://schemas.microsoft.com/office/powerpoint/2010/main" val="345873528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155C6-0037-7043-A6D1-EFA10E54DE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2BF20D-5459-DF47-932F-ABB1E1BD92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6624F9-26C0-9C48-8089-F2BFF6EB519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1C0736-39BE-0D4C-B5D3-E9E510DE38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25039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155C6-0037-7043-A6D1-EFA10E54DE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2BF20D-5459-DF47-932F-ABB1E1BD92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6624F9-26C0-9C48-8089-F2BFF6EB519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1C0736-39BE-0D4C-B5D3-E9E510DE388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entagon 7">
            <a:extLst>
              <a:ext uri="{FF2B5EF4-FFF2-40B4-BE49-F238E27FC236}">
                <a16:creationId xmlns:a16="http://schemas.microsoft.com/office/drawing/2014/main" id="{01706F17-A66F-8B42-A81E-472C3D191116}"/>
              </a:ext>
            </a:extLst>
          </p:cNvPr>
          <p:cNvSpPr/>
          <p:nvPr userDrawn="1"/>
        </p:nvSpPr>
        <p:spPr bwMode="auto">
          <a:xfrm rot="5400000">
            <a:off x="933030" y="-343938"/>
            <a:ext cx="716099" cy="1396815"/>
          </a:xfrm>
          <a:prstGeom prst="homePlate">
            <a:avLst>
              <a:gd name="adj" fmla="val 44055"/>
            </a:avLst>
          </a:prstGeom>
          <a:solidFill>
            <a:srgbClr val="023CA6"/>
          </a:solidFill>
          <a:ln w="12700" cap="flat" cmpd="sng" algn="ctr">
            <a:noFill/>
            <a:prstDash val="solid"/>
            <a:round/>
            <a:headEnd type="none" w="lg" len="lg"/>
            <a:tailEnd type="none" w="lg" len="lg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ED2AD68-AF21-6045-8535-7FC2613FB90E}"/>
              </a:ext>
            </a:extLst>
          </p:cNvPr>
          <p:cNvSpPr txBox="1"/>
          <p:nvPr userDrawn="1">
            <p:custDataLst>
              <p:tags r:id="rId1"/>
            </p:custDataLst>
          </p:nvPr>
        </p:nvSpPr>
        <p:spPr>
          <a:xfrm>
            <a:off x="704994" y="98905"/>
            <a:ext cx="11721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0" spc="160" dirty="0">
                <a:solidFill>
                  <a:schemeClr val="bg1"/>
                </a:solidFill>
              </a:rPr>
              <a:t>LONCA</a:t>
            </a:r>
          </a:p>
        </p:txBody>
      </p:sp>
    </p:spTree>
    <p:extLst>
      <p:ext uri="{BB962C8B-B14F-4D97-AF65-F5344CB8AC3E}">
        <p14:creationId xmlns:p14="http://schemas.microsoft.com/office/powerpoint/2010/main" val="157250164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entagon 7">
            <a:extLst>
              <a:ext uri="{FF2B5EF4-FFF2-40B4-BE49-F238E27FC236}">
                <a16:creationId xmlns:a16="http://schemas.microsoft.com/office/drawing/2014/main" id="{B39061B0-4BE8-074C-A461-3583ECB0237C}"/>
              </a:ext>
            </a:extLst>
          </p:cNvPr>
          <p:cNvSpPr/>
          <p:nvPr userDrawn="1"/>
        </p:nvSpPr>
        <p:spPr bwMode="auto">
          <a:xfrm rot="5400000">
            <a:off x="933030" y="-343938"/>
            <a:ext cx="716099" cy="1396815"/>
          </a:xfrm>
          <a:prstGeom prst="homePlate">
            <a:avLst>
              <a:gd name="adj" fmla="val 44055"/>
            </a:avLst>
          </a:prstGeom>
          <a:solidFill>
            <a:srgbClr val="19B0DD"/>
          </a:solidFill>
          <a:ln w="12700" cap="flat" cmpd="sng" algn="ctr">
            <a:noFill/>
            <a:prstDash val="solid"/>
            <a:round/>
            <a:headEnd type="none" w="lg" len="lg"/>
            <a:tailEnd type="none" w="lg" len="lg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1155C6-0037-7043-A6D1-EFA10E54DE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2BF20D-5459-DF47-932F-ABB1E1BD92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6624F9-26C0-9C48-8089-F2BFF6EB519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1C0736-39BE-0D4C-B5D3-E9E510DE388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ED2AD68-AF21-6045-8535-7FC2613FB90E}"/>
              </a:ext>
            </a:extLst>
          </p:cNvPr>
          <p:cNvSpPr txBox="1"/>
          <p:nvPr userDrawn="1">
            <p:custDataLst>
              <p:tags r:id="rId1"/>
            </p:custDataLst>
          </p:nvPr>
        </p:nvSpPr>
        <p:spPr>
          <a:xfrm>
            <a:off x="571924" y="88966"/>
            <a:ext cx="14175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0" spc="160" dirty="0">
                <a:solidFill>
                  <a:schemeClr val="bg1"/>
                </a:solidFill>
              </a:rPr>
              <a:t>CAMI</a:t>
            </a:r>
          </a:p>
        </p:txBody>
      </p:sp>
    </p:spTree>
    <p:extLst>
      <p:ext uri="{BB962C8B-B14F-4D97-AF65-F5344CB8AC3E}">
        <p14:creationId xmlns:p14="http://schemas.microsoft.com/office/powerpoint/2010/main" val="58187844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155C6-0037-7043-A6D1-EFA10E54DE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2BF20D-5459-DF47-932F-ABB1E1BD92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6624F9-26C0-9C48-8089-F2BFF6EB519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1C0736-39BE-0D4C-B5D3-E9E510DE388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ED2AD68-AF21-6045-8535-7FC2613FB90E}"/>
              </a:ext>
            </a:extLst>
          </p:cNvPr>
          <p:cNvSpPr txBox="1"/>
          <p:nvPr userDrawn="1">
            <p:custDataLst>
              <p:tags r:id="rId1"/>
            </p:custDataLst>
          </p:nvPr>
        </p:nvSpPr>
        <p:spPr>
          <a:xfrm>
            <a:off x="571924" y="88966"/>
            <a:ext cx="11721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0" spc="160" dirty="0">
                <a:solidFill>
                  <a:schemeClr val="bg1"/>
                </a:solidFill>
              </a:rPr>
              <a:t>CAMI</a:t>
            </a:r>
          </a:p>
        </p:txBody>
      </p:sp>
      <p:sp>
        <p:nvSpPr>
          <p:cNvPr id="10" name="Pentagon 9">
            <a:extLst>
              <a:ext uri="{FF2B5EF4-FFF2-40B4-BE49-F238E27FC236}">
                <a16:creationId xmlns:a16="http://schemas.microsoft.com/office/drawing/2014/main" id="{1F47C59C-BC95-C74B-A9CD-39D15A590976}"/>
              </a:ext>
            </a:extLst>
          </p:cNvPr>
          <p:cNvSpPr/>
          <p:nvPr userDrawn="1"/>
        </p:nvSpPr>
        <p:spPr bwMode="auto">
          <a:xfrm rot="5400000">
            <a:off x="933030" y="-343938"/>
            <a:ext cx="716099" cy="1396815"/>
          </a:xfrm>
          <a:prstGeom prst="homePlate">
            <a:avLst>
              <a:gd name="adj" fmla="val 44055"/>
            </a:avLst>
          </a:prstGeom>
          <a:solidFill>
            <a:srgbClr val="2585B7"/>
          </a:solidFill>
          <a:ln w="12700" cap="flat" cmpd="sng" algn="ctr">
            <a:noFill/>
            <a:prstDash val="solid"/>
            <a:round/>
            <a:headEnd type="none" w="lg" len="lg"/>
            <a:tailEnd type="none" w="lg" len="lg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794EB49-B3A3-6947-B8D7-71E7DC63B9D5}"/>
              </a:ext>
            </a:extLst>
          </p:cNvPr>
          <p:cNvSpPr txBox="1"/>
          <p:nvPr userDrawn="1">
            <p:custDataLst>
              <p:tags r:id="rId2"/>
            </p:custDataLst>
          </p:nvPr>
        </p:nvSpPr>
        <p:spPr>
          <a:xfrm>
            <a:off x="592671" y="65216"/>
            <a:ext cx="13968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0" spc="0" dirty="0">
                <a:solidFill>
                  <a:schemeClr val="bg1"/>
                </a:solidFill>
              </a:rPr>
              <a:t>CORPORATE</a:t>
            </a:r>
          </a:p>
        </p:txBody>
      </p:sp>
    </p:spTree>
    <p:extLst>
      <p:ext uri="{BB962C8B-B14F-4D97-AF65-F5344CB8AC3E}">
        <p14:creationId xmlns:p14="http://schemas.microsoft.com/office/powerpoint/2010/main" val="146188570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E2834E-8A98-0F40-9966-38136B2BAD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03BB22-C1AE-7540-9B2C-5D99419F42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533974-21F8-7C4F-971A-C3D099A02A1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1C0736-39BE-0D4C-B5D3-E9E510DE38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49491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E2834E-8A98-0F40-9966-38136B2BAD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03BB22-C1AE-7540-9B2C-5D99419F42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533974-21F8-7C4F-971A-C3D099A02A1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1C0736-39BE-0D4C-B5D3-E9E510DE388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entagon 8">
            <a:extLst>
              <a:ext uri="{FF2B5EF4-FFF2-40B4-BE49-F238E27FC236}">
                <a16:creationId xmlns:a16="http://schemas.microsoft.com/office/drawing/2014/main" id="{081D523F-8C19-134C-813B-D2C08E9222D6}"/>
              </a:ext>
            </a:extLst>
          </p:cNvPr>
          <p:cNvSpPr/>
          <p:nvPr userDrawn="1"/>
        </p:nvSpPr>
        <p:spPr bwMode="auto">
          <a:xfrm rot="5400000">
            <a:off x="933030" y="-343938"/>
            <a:ext cx="716099" cy="1396815"/>
          </a:xfrm>
          <a:prstGeom prst="homePlate">
            <a:avLst>
              <a:gd name="adj" fmla="val 44055"/>
            </a:avLst>
          </a:prstGeom>
          <a:solidFill>
            <a:srgbClr val="023CA6"/>
          </a:solidFill>
          <a:ln w="12700" cap="flat" cmpd="sng" algn="ctr">
            <a:noFill/>
            <a:prstDash val="solid"/>
            <a:round/>
            <a:headEnd type="none" w="lg" len="lg"/>
            <a:tailEnd type="none" w="lg" len="lg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B8B212A-BD2B-2845-B84F-3C3C064CA586}"/>
              </a:ext>
            </a:extLst>
          </p:cNvPr>
          <p:cNvSpPr txBox="1"/>
          <p:nvPr userDrawn="1">
            <p:custDataLst>
              <p:tags r:id="rId1"/>
            </p:custDataLst>
          </p:nvPr>
        </p:nvSpPr>
        <p:spPr>
          <a:xfrm>
            <a:off x="704994" y="98905"/>
            <a:ext cx="11721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0" spc="160" dirty="0">
                <a:solidFill>
                  <a:schemeClr val="bg1"/>
                </a:solidFill>
              </a:rPr>
              <a:t>LONCA</a:t>
            </a:r>
          </a:p>
        </p:txBody>
      </p:sp>
    </p:spTree>
    <p:extLst>
      <p:ext uri="{BB962C8B-B14F-4D97-AF65-F5344CB8AC3E}">
        <p14:creationId xmlns:p14="http://schemas.microsoft.com/office/powerpoint/2010/main" val="3780882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entagon 7">
            <a:extLst>
              <a:ext uri="{FF2B5EF4-FFF2-40B4-BE49-F238E27FC236}">
                <a16:creationId xmlns:a16="http://schemas.microsoft.com/office/drawing/2014/main" id="{B39061B0-4BE8-074C-A461-3583ECB0237C}"/>
              </a:ext>
            </a:extLst>
          </p:cNvPr>
          <p:cNvSpPr/>
          <p:nvPr userDrawn="1"/>
        </p:nvSpPr>
        <p:spPr bwMode="auto">
          <a:xfrm rot="5400000">
            <a:off x="933030" y="-343938"/>
            <a:ext cx="716099" cy="1396815"/>
          </a:xfrm>
          <a:prstGeom prst="homePlate">
            <a:avLst>
              <a:gd name="adj" fmla="val 44055"/>
            </a:avLst>
          </a:prstGeom>
          <a:solidFill>
            <a:srgbClr val="19B0DD"/>
          </a:solidFill>
          <a:ln w="12700" cap="flat" cmpd="sng" algn="ctr">
            <a:noFill/>
            <a:prstDash val="solid"/>
            <a:round/>
            <a:headEnd type="none" w="lg" len="lg"/>
            <a:tailEnd type="none" w="lg" len="lg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1155C6-0037-7043-A6D1-EFA10E54DE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2BF20D-5459-DF47-932F-ABB1E1BD92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6624F9-26C0-9C48-8089-F2BFF6EB519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1C0736-39BE-0D4C-B5D3-E9E510DE388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ED2AD68-AF21-6045-8535-7FC2613FB90E}"/>
              </a:ext>
            </a:extLst>
          </p:cNvPr>
          <p:cNvSpPr txBox="1"/>
          <p:nvPr userDrawn="1">
            <p:custDataLst>
              <p:tags r:id="rId1"/>
            </p:custDataLst>
          </p:nvPr>
        </p:nvSpPr>
        <p:spPr>
          <a:xfrm>
            <a:off x="571924" y="88966"/>
            <a:ext cx="14175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0" spc="160" dirty="0">
                <a:solidFill>
                  <a:schemeClr val="bg1"/>
                </a:solidFill>
              </a:rPr>
              <a:t>CAMI</a:t>
            </a:r>
          </a:p>
        </p:txBody>
      </p:sp>
    </p:spTree>
    <p:extLst>
      <p:ext uri="{BB962C8B-B14F-4D97-AF65-F5344CB8AC3E}">
        <p14:creationId xmlns:p14="http://schemas.microsoft.com/office/powerpoint/2010/main" val="127470312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E2834E-8A98-0F40-9966-38136B2BAD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03BB22-C1AE-7540-9B2C-5D99419F42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533974-21F8-7C4F-971A-C3D099A02A1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1C0736-39BE-0D4C-B5D3-E9E510DE388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Pentagon 11">
            <a:extLst>
              <a:ext uri="{FF2B5EF4-FFF2-40B4-BE49-F238E27FC236}">
                <a16:creationId xmlns:a16="http://schemas.microsoft.com/office/drawing/2014/main" id="{14193566-A5C3-6845-AC03-0D880F6F4137}"/>
              </a:ext>
            </a:extLst>
          </p:cNvPr>
          <p:cNvSpPr/>
          <p:nvPr userDrawn="1"/>
        </p:nvSpPr>
        <p:spPr bwMode="auto">
          <a:xfrm rot="5400000">
            <a:off x="933030" y="-343938"/>
            <a:ext cx="716099" cy="1396815"/>
          </a:xfrm>
          <a:prstGeom prst="homePlate">
            <a:avLst>
              <a:gd name="adj" fmla="val 44055"/>
            </a:avLst>
          </a:prstGeom>
          <a:solidFill>
            <a:srgbClr val="19B0DD"/>
          </a:solidFill>
          <a:ln w="12700" cap="flat" cmpd="sng" algn="ctr">
            <a:noFill/>
            <a:prstDash val="solid"/>
            <a:round/>
            <a:headEnd type="none" w="lg" len="lg"/>
            <a:tailEnd type="none" w="lg" len="lg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C2B302B-36A2-324E-B711-B20182B84125}"/>
              </a:ext>
            </a:extLst>
          </p:cNvPr>
          <p:cNvSpPr txBox="1"/>
          <p:nvPr userDrawn="1">
            <p:custDataLst>
              <p:tags r:id="rId1"/>
            </p:custDataLst>
          </p:nvPr>
        </p:nvSpPr>
        <p:spPr>
          <a:xfrm>
            <a:off x="571924" y="88966"/>
            <a:ext cx="14175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0" spc="160" dirty="0">
                <a:solidFill>
                  <a:schemeClr val="bg1"/>
                </a:solidFill>
              </a:rPr>
              <a:t>CAMI</a:t>
            </a:r>
          </a:p>
        </p:txBody>
      </p:sp>
    </p:spTree>
    <p:extLst>
      <p:ext uri="{BB962C8B-B14F-4D97-AF65-F5344CB8AC3E}">
        <p14:creationId xmlns:p14="http://schemas.microsoft.com/office/powerpoint/2010/main" val="428137968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E2834E-8A98-0F40-9966-38136B2BAD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03BB22-C1AE-7540-9B2C-5D99419F42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533974-21F8-7C4F-971A-C3D099A02A1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1C0736-39BE-0D4C-B5D3-E9E510DE388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entagon 7">
            <a:extLst>
              <a:ext uri="{FF2B5EF4-FFF2-40B4-BE49-F238E27FC236}">
                <a16:creationId xmlns:a16="http://schemas.microsoft.com/office/drawing/2014/main" id="{666E7953-F9D9-424E-B722-4A22D8215B98}"/>
              </a:ext>
            </a:extLst>
          </p:cNvPr>
          <p:cNvSpPr/>
          <p:nvPr userDrawn="1"/>
        </p:nvSpPr>
        <p:spPr bwMode="auto">
          <a:xfrm rot="5400000">
            <a:off x="933030" y="-343938"/>
            <a:ext cx="716099" cy="1396815"/>
          </a:xfrm>
          <a:prstGeom prst="homePlate">
            <a:avLst>
              <a:gd name="adj" fmla="val 44055"/>
            </a:avLst>
          </a:prstGeom>
          <a:solidFill>
            <a:srgbClr val="2585B7"/>
          </a:solidFill>
          <a:ln w="12700" cap="flat" cmpd="sng" algn="ctr">
            <a:noFill/>
            <a:prstDash val="solid"/>
            <a:round/>
            <a:headEnd type="none" w="lg" len="lg"/>
            <a:tailEnd type="none" w="lg" len="lg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6714033-B7F3-2C4B-95A9-45A427F8BB37}"/>
              </a:ext>
            </a:extLst>
          </p:cNvPr>
          <p:cNvSpPr txBox="1"/>
          <p:nvPr userDrawn="1">
            <p:custDataLst>
              <p:tags r:id="rId1"/>
            </p:custDataLst>
          </p:nvPr>
        </p:nvSpPr>
        <p:spPr>
          <a:xfrm>
            <a:off x="592671" y="65216"/>
            <a:ext cx="13968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0" spc="0" dirty="0">
                <a:solidFill>
                  <a:schemeClr val="bg1"/>
                </a:solidFill>
              </a:rPr>
              <a:t>CORPORATE</a:t>
            </a:r>
          </a:p>
        </p:txBody>
      </p:sp>
    </p:spTree>
    <p:extLst>
      <p:ext uri="{BB962C8B-B14F-4D97-AF65-F5344CB8AC3E}">
        <p14:creationId xmlns:p14="http://schemas.microsoft.com/office/powerpoint/2010/main" val="15513865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13865D-C857-224D-BB48-DFA091E5BF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ADA505-E2EE-F247-82E8-1AF0762747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7E1DE0-8C82-0E4C-B7EB-4D70D4E21DF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1C0736-39BE-0D4C-B5D3-E9E510DE38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39009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D1D2B9-3F86-CD42-9605-7E0FA10FB6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26FD23-5235-2143-AC76-2E1DFE8FD8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515880-C2EB-E84E-AED0-E4CB545212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701948F0-0C6A-5F4F-B23E-494D06070E1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1C0736-39BE-0D4C-B5D3-E9E510DE38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41917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D1D2B9-3F86-CD42-9605-7E0FA10FB6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26FD23-5235-2143-AC76-2E1DFE8FD8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515880-C2EB-E84E-AED0-E4CB545212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701948F0-0C6A-5F4F-B23E-494D06070E1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1C0736-39BE-0D4C-B5D3-E9E510DE388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entagon 9">
            <a:extLst>
              <a:ext uri="{FF2B5EF4-FFF2-40B4-BE49-F238E27FC236}">
                <a16:creationId xmlns:a16="http://schemas.microsoft.com/office/drawing/2014/main" id="{3ED32C0B-4369-B94E-A053-1766C278CCB3}"/>
              </a:ext>
            </a:extLst>
          </p:cNvPr>
          <p:cNvSpPr/>
          <p:nvPr userDrawn="1"/>
        </p:nvSpPr>
        <p:spPr bwMode="auto">
          <a:xfrm rot="5400000">
            <a:off x="933030" y="-343938"/>
            <a:ext cx="716099" cy="1396815"/>
          </a:xfrm>
          <a:prstGeom prst="homePlate">
            <a:avLst>
              <a:gd name="adj" fmla="val 44055"/>
            </a:avLst>
          </a:prstGeom>
          <a:solidFill>
            <a:srgbClr val="023CA6"/>
          </a:solidFill>
          <a:ln w="12700" cap="flat" cmpd="sng" algn="ctr">
            <a:noFill/>
            <a:prstDash val="solid"/>
            <a:round/>
            <a:headEnd type="none" w="lg" len="lg"/>
            <a:tailEnd type="none" w="lg" len="lg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E1AECB0-9C6A-D145-8488-7152C0C29EB0}"/>
              </a:ext>
            </a:extLst>
          </p:cNvPr>
          <p:cNvSpPr txBox="1"/>
          <p:nvPr userDrawn="1">
            <p:custDataLst>
              <p:tags r:id="rId1"/>
            </p:custDataLst>
          </p:nvPr>
        </p:nvSpPr>
        <p:spPr>
          <a:xfrm>
            <a:off x="704994" y="98905"/>
            <a:ext cx="11721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0" spc="160" dirty="0">
                <a:solidFill>
                  <a:schemeClr val="bg1"/>
                </a:solidFill>
              </a:rPr>
              <a:t>LONCA</a:t>
            </a:r>
          </a:p>
        </p:txBody>
      </p:sp>
    </p:spTree>
    <p:extLst>
      <p:ext uri="{BB962C8B-B14F-4D97-AF65-F5344CB8AC3E}">
        <p14:creationId xmlns:p14="http://schemas.microsoft.com/office/powerpoint/2010/main" val="239369272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D1D2B9-3F86-CD42-9605-7E0FA10FB6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26FD23-5235-2143-AC76-2E1DFE8FD8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515880-C2EB-E84E-AED0-E4CB545212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701948F0-0C6A-5F4F-B23E-494D06070E1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1C0736-39BE-0D4C-B5D3-E9E510DE388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Pentagon 12">
            <a:extLst>
              <a:ext uri="{FF2B5EF4-FFF2-40B4-BE49-F238E27FC236}">
                <a16:creationId xmlns:a16="http://schemas.microsoft.com/office/drawing/2014/main" id="{11A0832D-265F-FD45-B2B1-5375CCAFE30B}"/>
              </a:ext>
            </a:extLst>
          </p:cNvPr>
          <p:cNvSpPr/>
          <p:nvPr userDrawn="1"/>
        </p:nvSpPr>
        <p:spPr bwMode="auto">
          <a:xfrm rot="5400000">
            <a:off x="933030" y="-343938"/>
            <a:ext cx="716099" cy="1396815"/>
          </a:xfrm>
          <a:prstGeom prst="homePlate">
            <a:avLst>
              <a:gd name="adj" fmla="val 44055"/>
            </a:avLst>
          </a:prstGeom>
          <a:solidFill>
            <a:srgbClr val="19B0DD"/>
          </a:solidFill>
          <a:ln w="12700" cap="flat" cmpd="sng" algn="ctr">
            <a:noFill/>
            <a:prstDash val="solid"/>
            <a:round/>
            <a:headEnd type="none" w="lg" len="lg"/>
            <a:tailEnd type="none" w="lg" len="lg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9EE5EE8-232B-B24D-A0F1-C9754B12FAE7}"/>
              </a:ext>
            </a:extLst>
          </p:cNvPr>
          <p:cNvSpPr txBox="1"/>
          <p:nvPr userDrawn="1">
            <p:custDataLst>
              <p:tags r:id="rId1"/>
            </p:custDataLst>
          </p:nvPr>
        </p:nvSpPr>
        <p:spPr>
          <a:xfrm>
            <a:off x="571924" y="88966"/>
            <a:ext cx="14175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0" spc="160" dirty="0">
                <a:solidFill>
                  <a:schemeClr val="bg1"/>
                </a:solidFill>
              </a:rPr>
              <a:t>CAMI</a:t>
            </a:r>
          </a:p>
        </p:txBody>
      </p:sp>
    </p:spTree>
    <p:extLst>
      <p:ext uri="{BB962C8B-B14F-4D97-AF65-F5344CB8AC3E}">
        <p14:creationId xmlns:p14="http://schemas.microsoft.com/office/powerpoint/2010/main" val="100088010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3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D1D2B9-3F86-CD42-9605-7E0FA10FB6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26FD23-5235-2143-AC76-2E1DFE8FD8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515880-C2EB-E84E-AED0-E4CB545212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701948F0-0C6A-5F4F-B23E-494D06070E1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1C0736-39BE-0D4C-B5D3-E9E510DE388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entagon 8">
            <a:extLst>
              <a:ext uri="{FF2B5EF4-FFF2-40B4-BE49-F238E27FC236}">
                <a16:creationId xmlns:a16="http://schemas.microsoft.com/office/drawing/2014/main" id="{9EB0EC93-BEC0-C54B-A499-435CB5B40053}"/>
              </a:ext>
            </a:extLst>
          </p:cNvPr>
          <p:cNvSpPr/>
          <p:nvPr userDrawn="1"/>
        </p:nvSpPr>
        <p:spPr bwMode="auto">
          <a:xfrm rot="5400000">
            <a:off x="933030" y="-343938"/>
            <a:ext cx="716099" cy="1396815"/>
          </a:xfrm>
          <a:prstGeom prst="homePlate">
            <a:avLst>
              <a:gd name="adj" fmla="val 44055"/>
            </a:avLst>
          </a:prstGeom>
          <a:solidFill>
            <a:srgbClr val="2585B7"/>
          </a:solidFill>
          <a:ln w="12700" cap="flat" cmpd="sng" algn="ctr">
            <a:noFill/>
            <a:prstDash val="solid"/>
            <a:round/>
            <a:headEnd type="none" w="lg" len="lg"/>
            <a:tailEnd type="none" w="lg" len="lg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A2CC81C-82FD-1447-9C2B-1BB8D38917DC}"/>
              </a:ext>
            </a:extLst>
          </p:cNvPr>
          <p:cNvSpPr txBox="1"/>
          <p:nvPr userDrawn="1">
            <p:custDataLst>
              <p:tags r:id="rId1"/>
            </p:custDataLst>
          </p:nvPr>
        </p:nvSpPr>
        <p:spPr>
          <a:xfrm>
            <a:off x="592671" y="65216"/>
            <a:ext cx="13968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0" spc="0" dirty="0">
                <a:solidFill>
                  <a:schemeClr val="bg1"/>
                </a:solidFill>
              </a:rPr>
              <a:t>CORPORATE</a:t>
            </a:r>
          </a:p>
        </p:txBody>
      </p:sp>
    </p:spTree>
    <p:extLst>
      <p:ext uri="{BB962C8B-B14F-4D97-AF65-F5344CB8AC3E}">
        <p14:creationId xmlns:p14="http://schemas.microsoft.com/office/powerpoint/2010/main" val="118144057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153901-C837-3E45-B5FD-9A3C15A4D7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91712E-3C76-1C4F-972D-F0BA7928F7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723E7F-010B-4D47-916F-2487E41792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5FF0BE6-84E5-C041-BDDB-4A8DF3C150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CDCB697-1DBA-BA4C-8375-5DD4C3ADE9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8854A0B5-716B-614E-843D-14A1F799D6B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1C0736-39BE-0D4C-B5D3-E9E510DE38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89674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30B2F2-6424-F947-A1C6-5EB9A2C2FC2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1C0736-39BE-0D4C-B5D3-E9E510DE38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3382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6162D-3CD8-8F43-9774-2EC1C92CA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902185-78DD-1B4B-9174-19BCB4DF8C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69C76E-3CFE-2A46-97C2-FDE62812EB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7B1084C-DF36-1D4D-AD36-E70568A89CF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1C0736-39BE-0D4C-B5D3-E9E510DE38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543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155C6-0037-7043-A6D1-EFA10E54DE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2BF20D-5459-DF47-932F-ABB1E1BD92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6624F9-26C0-9C48-8089-F2BFF6EB519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1C0736-39BE-0D4C-B5D3-E9E510DE388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ED2AD68-AF21-6045-8535-7FC2613FB90E}"/>
              </a:ext>
            </a:extLst>
          </p:cNvPr>
          <p:cNvSpPr txBox="1"/>
          <p:nvPr userDrawn="1">
            <p:custDataLst>
              <p:tags r:id="rId1"/>
            </p:custDataLst>
          </p:nvPr>
        </p:nvSpPr>
        <p:spPr>
          <a:xfrm>
            <a:off x="571924" y="88966"/>
            <a:ext cx="11721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0" spc="160" dirty="0">
                <a:solidFill>
                  <a:schemeClr val="bg1"/>
                </a:solidFill>
              </a:rPr>
              <a:t>CAMI</a:t>
            </a:r>
          </a:p>
        </p:txBody>
      </p:sp>
      <p:sp>
        <p:nvSpPr>
          <p:cNvPr id="10" name="Pentagon 9">
            <a:extLst>
              <a:ext uri="{FF2B5EF4-FFF2-40B4-BE49-F238E27FC236}">
                <a16:creationId xmlns:a16="http://schemas.microsoft.com/office/drawing/2014/main" id="{1F47C59C-BC95-C74B-A9CD-39D15A590976}"/>
              </a:ext>
            </a:extLst>
          </p:cNvPr>
          <p:cNvSpPr/>
          <p:nvPr userDrawn="1"/>
        </p:nvSpPr>
        <p:spPr bwMode="auto">
          <a:xfrm rot="5400000">
            <a:off x="933030" y="-343938"/>
            <a:ext cx="716099" cy="1396815"/>
          </a:xfrm>
          <a:prstGeom prst="homePlate">
            <a:avLst>
              <a:gd name="adj" fmla="val 44055"/>
            </a:avLst>
          </a:prstGeom>
          <a:solidFill>
            <a:srgbClr val="2585B7"/>
          </a:solidFill>
          <a:ln w="12700" cap="flat" cmpd="sng" algn="ctr">
            <a:noFill/>
            <a:prstDash val="solid"/>
            <a:round/>
            <a:headEnd type="none" w="lg" len="lg"/>
            <a:tailEnd type="none" w="lg" len="lg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794EB49-B3A3-6947-B8D7-71E7DC63B9D5}"/>
              </a:ext>
            </a:extLst>
          </p:cNvPr>
          <p:cNvSpPr txBox="1"/>
          <p:nvPr userDrawn="1">
            <p:custDataLst>
              <p:tags r:id="rId2"/>
            </p:custDataLst>
          </p:nvPr>
        </p:nvSpPr>
        <p:spPr>
          <a:xfrm>
            <a:off x="592671" y="65216"/>
            <a:ext cx="13968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0" spc="0" dirty="0">
                <a:solidFill>
                  <a:schemeClr val="bg1"/>
                </a:solidFill>
              </a:rPr>
              <a:t>CORPORATE</a:t>
            </a:r>
          </a:p>
        </p:txBody>
      </p:sp>
    </p:spTree>
    <p:extLst>
      <p:ext uri="{BB962C8B-B14F-4D97-AF65-F5344CB8AC3E}">
        <p14:creationId xmlns:p14="http://schemas.microsoft.com/office/powerpoint/2010/main" val="406051486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2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6162D-3CD8-8F43-9774-2EC1C92CA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902185-78DD-1B4B-9174-19BCB4DF8C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69C76E-3CFE-2A46-97C2-FDE62812EB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7B1084C-DF36-1D4D-AD36-E70568A89CF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1C0736-39BE-0D4C-B5D3-E9E510DE388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entagon 9">
            <a:extLst>
              <a:ext uri="{FF2B5EF4-FFF2-40B4-BE49-F238E27FC236}">
                <a16:creationId xmlns:a16="http://schemas.microsoft.com/office/drawing/2014/main" id="{6EDCF368-73C7-2745-A1A0-F34717D1C3EA}"/>
              </a:ext>
            </a:extLst>
          </p:cNvPr>
          <p:cNvSpPr/>
          <p:nvPr userDrawn="1"/>
        </p:nvSpPr>
        <p:spPr bwMode="auto">
          <a:xfrm rot="5400000">
            <a:off x="933030" y="-343938"/>
            <a:ext cx="716099" cy="1396815"/>
          </a:xfrm>
          <a:prstGeom prst="homePlate">
            <a:avLst>
              <a:gd name="adj" fmla="val 44055"/>
            </a:avLst>
          </a:prstGeom>
          <a:solidFill>
            <a:srgbClr val="023CA6"/>
          </a:solidFill>
          <a:ln w="12700" cap="flat" cmpd="sng" algn="ctr">
            <a:noFill/>
            <a:prstDash val="solid"/>
            <a:round/>
            <a:headEnd type="none" w="lg" len="lg"/>
            <a:tailEnd type="none" w="lg" len="lg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9A2C24A-F252-5140-B04D-11973A2F8111}"/>
              </a:ext>
            </a:extLst>
          </p:cNvPr>
          <p:cNvSpPr txBox="1"/>
          <p:nvPr userDrawn="1">
            <p:custDataLst>
              <p:tags r:id="rId1"/>
            </p:custDataLst>
          </p:nvPr>
        </p:nvSpPr>
        <p:spPr>
          <a:xfrm>
            <a:off x="704994" y="98905"/>
            <a:ext cx="11721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0" spc="160" dirty="0">
                <a:solidFill>
                  <a:schemeClr val="bg1"/>
                </a:solidFill>
              </a:rPr>
              <a:t>LONCA</a:t>
            </a:r>
          </a:p>
        </p:txBody>
      </p:sp>
    </p:spTree>
    <p:extLst>
      <p:ext uri="{BB962C8B-B14F-4D97-AF65-F5344CB8AC3E}">
        <p14:creationId xmlns:p14="http://schemas.microsoft.com/office/powerpoint/2010/main" val="367584171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6162D-3CD8-8F43-9774-2EC1C92CA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902185-78DD-1B4B-9174-19BCB4DF8C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69C76E-3CFE-2A46-97C2-FDE62812EB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7B1084C-DF36-1D4D-AD36-E70568A89CF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1C0736-39BE-0D4C-B5D3-E9E510DE388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Pentagon 12">
            <a:extLst>
              <a:ext uri="{FF2B5EF4-FFF2-40B4-BE49-F238E27FC236}">
                <a16:creationId xmlns:a16="http://schemas.microsoft.com/office/drawing/2014/main" id="{4200D3C3-39ED-DC4E-94D5-B5303F68CD86}"/>
              </a:ext>
            </a:extLst>
          </p:cNvPr>
          <p:cNvSpPr/>
          <p:nvPr userDrawn="1"/>
        </p:nvSpPr>
        <p:spPr bwMode="auto">
          <a:xfrm rot="5400000">
            <a:off x="933030" y="-343938"/>
            <a:ext cx="716099" cy="1396815"/>
          </a:xfrm>
          <a:prstGeom prst="homePlate">
            <a:avLst>
              <a:gd name="adj" fmla="val 44055"/>
            </a:avLst>
          </a:prstGeom>
          <a:solidFill>
            <a:srgbClr val="19B0DD"/>
          </a:solidFill>
          <a:ln w="12700" cap="flat" cmpd="sng" algn="ctr">
            <a:noFill/>
            <a:prstDash val="solid"/>
            <a:round/>
            <a:headEnd type="none" w="lg" len="lg"/>
            <a:tailEnd type="none" w="lg" len="lg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9CD43D2-9023-444F-89FD-C3F3EA6309C4}"/>
              </a:ext>
            </a:extLst>
          </p:cNvPr>
          <p:cNvSpPr txBox="1"/>
          <p:nvPr userDrawn="1">
            <p:custDataLst>
              <p:tags r:id="rId1"/>
            </p:custDataLst>
          </p:nvPr>
        </p:nvSpPr>
        <p:spPr>
          <a:xfrm>
            <a:off x="571924" y="88966"/>
            <a:ext cx="14175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0" spc="160" dirty="0">
                <a:solidFill>
                  <a:schemeClr val="bg1"/>
                </a:solidFill>
              </a:rPr>
              <a:t>CAMI</a:t>
            </a:r>
          </a:p>
        </p:txBody>
      </p:sp>
    </p:spTree>
    <p:extLst>
      <p:ext uri="{BB962C8B-B14F-4D97-AF65-F5344CB8AC3E}">
        <p14:creationId xmlns:p14="http://schemas.microsoft.com/office/powerpoint/2010/main" val="72174516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3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6162D-3CD8-8F43-9774-2EC1C92CA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902185-78DD-1B4B-9174-19BCB4DF8C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69C76E-3CFE-2A46-97C2-FDE62812EB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7B1084C-DF36-1D4D-AD36-E70568A89CF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1C0736-39BE-0D4C-B5D3-E9E510DE388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entagon 8">
            <a:extLst>
              <a:ext uri="{FF2B5EF4-FFF2-40B4-BE49-F238E27FC236}">
                <a16:creationId xmlns:a16="http://schemas.microsoft.com/office/drawing/2014/main" id="{55BC97F7-88F8-C544-9B22-FFC1113B2368}"/>
              </a:ext>
            </a:extLst>
          </p:cNvPr>
          <p:cNvSpPr/>
          <p:nvPr userDrawn="1"/>
        </p:nvSpPr>
        <p:spPr bwMode="auto">
          <a:xfrm rot="5400000">
            <a:off x="933030" y="-343938"/>
            <a:ext cx="716099" cy="1396815"/>
          </a:xfrm>
          <a:prstGeom prst="homePlate">
            <a:avLst>
              <a:gd name="adj" fmla="val 44055"/>
            </a:avLst>
          </a:prstGeom>
          <a:solidFill>
            <a:srgbClr val="2585B7"/>
          </a:solidFill>
          <a:ln w="12700" cap="flat" cmpd="sng" algn="ctr">
            <a:noFill/>
            <a:prstDash val="solid"/>
            <a:round/>
            <a:headEnd type="none" w="lg" len="lg"/>
            <a:tailEnd type="none" w="lg" len="lg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D58B320-C9C4-324D-AB75-10271C08F949}"/>
              </a:ext>
            </a:extLst>
          </p:cNvPr>
          <p:cNvSpPr txBox="1"/>
          <p:nvPr userDrawn="1">
            <p:custDataLst>
              <p:tags r:id="rId1"/>
            </p:custDataLst>
          </p:nvPr>
        </p:nvSpPr>
        <p:spPr>
          <a:xfrm>
            <a:off x="592671" y="65216"/>
            <a:ext cx="13968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0" spc="0" dirty="0">
                <a:solidFill>
                  <a:schemeClr val="bg1"/>
                </a:solidFill>
              </a:rPr>
              <a:t>CORPORATE</a:t>
            </a:r>
          </a:p>
        </p:txBody>
      </p:sp>
    </p:spTree>
    <p:extLst>
      <p:ext uri="{BB962C8B-B14F-4D97-AF65-F5344CB8AC3E}">
        <p14:creationId xmlns:p14="http://schemas.microsoft.com/office/powerpoint/2010/main" val="349420413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D304F4-82A4-0048-8767-1FB1D34F7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633E9F8-C159-9546-8153-39992AA5C9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6082EE-7DB3-B746-945C-F17CEF4F1F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064246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2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D304F4-82A4-0048-8767-1FB1D34F7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633E9F8-C159-9546-8153-39992AA5C9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6082EE-7DB3-B746-945C-F17CEF4F1F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Pentagon 9">
            <a:extLst>
              <a:ext uri="{FF2B5EF4-FFF2-40B4-BE49-F238E27FC236}">
                <a16:creationId xmlns:a16="http://schemas.microsoft.com/office/drawing/2014/main" id="{B6359FD2-5D84-C948-93B5-923C21FE3D88}"/>
              </a:ext>
            </a:extLst>
          </p:cNvPr>
          <p:cNvSpPr/>
          <p:nvPr userDrawn="1"/>
        </p:nvSpPr>
        <p:spPr bwMode="auto">
          <a:xfrm rot="5400000">
            <a:off x="933030" y="-343938"/>
            <a:ext cx="716099" cy="1396815"/>
          </a:xfrm>
          <a:prstGeom prst="homePlate">
            <a:avLst>
              <a:gd name="adj" fmla="val 44055"/>
            </a:avLst>
          </a:prstGeom>
          <a:solidFill>
            <a:srgbClr val="023CA6"/>
          </a:solidFill>
          <a:ln w="12700" cap="flat" cmpd="sng" algn="ctr">
            <a:noFill/>
            <a:prstDash val="solid"/>
            <a:round/>
            <a:headEnd type="none" w="lg" len="lg"/>
            <a:tailEnd type="none" w="lg" len="lg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2CEA04F-A0C5-D741-9D97-645F34E093FB}"/>
              </a:ext>
            </a:extLst>
          </p:cNvPr>
          <p:cNvSpPr txBox="1"/>
          <p:nvPr userDrawn="1">
            <p:custDataLst>
              <p:tags r:id="rId1"/>
            </p:custDataLst>
          </p:nvPr>
        </p:nvSpPr>
        <p:spPr>
          <a:xfrm>
            <a:off x="704994" y="98905"/>
            <a:ext cx="11721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0" spc="160" dirty="0">
                <a:solidFill>
                  <a:schemeClr val="bg1"/>
                </a:solidFill>
              </a:rPr>
              <a:t>LONCA</a:t>
            </a:r>
          </a:p>
        </p:txBody>
      </p:sp>
    </p:spTree>
    <p:extLst>
      <p:ext uri="{BB962C8B-B14F-4D97-AF65-F5344CB8AC3E}">
        <p14:creationId xmlns:p14="http://schemas.microsoft.com/office/powerpoint/2010/main" val="248226298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3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D304F4-82A4-0048-8767-1FB1D34F7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633E9F8-C159-9546-8153-39992AA5C9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6082EE-7DB3-B746-945C-F17CEF4F1F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Pentagon 8">
            <a:extLst>
              <a:ext uri="{FF2B5EF4-FFF2-40B4-BE49-F238E27FC236}">
                <a16:creationId xmlns:a16="http://schemas.microsoft.com/office/drawing/2014/main" id="{6BF88FD9-D604-3D44-9EE3-42A0BC6A9504}"/>
              </a:ext>
            </a:extLst>
          </p:cNvPr>
          <p:cNvSpPr/>
          <p:nvPr userDrawn="1"/>
        </p:nvSpPr>
        <p:spPr bwMode="auto">
          <a:xfrm rot="5400000">
            <a:off x="933030" y="-343938"/>
            <a:ext cx="716099" cy="1396815"/>
          </a:xfrm>
          <a:prstGeom prst="homePlate">
            <a:avLst>
              <a:gd name="adj" fmla="val 44055"/>
            </a:avLst>
          </a:prstGeom>
          <a:solidFill>
            <a:srgbClr val="19B0DD"/>
          </a:solidFill>
          <a:ln w="12700" cap="flat" cmpd="sng" algn="ctr">
            <a:noFill/>
            <a:prstDash val="solid"/>
            <a:round/>
            <a:headEnd type="none" w="lg" len="lg"/>
            <a:tailEnd type="none" w="lg" len="lg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20116F1-79CC-E541-9FB2-EE4CFC8FD5AA}"/>
              </a:ext>
            </a:extLst>
          </p:cNvPr>
          <p:cNvSpPr txBox="1"/>
          <p:nvPr userDrawn="1">
            <p:custDataLst>
              <p:tags r:id="rId1"/>
            </p:custDataLst>
          </p:nvPr>
        </p:nvSpPr>
        <p:spPr>
          <a:xfrm>
            <a:off x="571924" y="88966"/>
            <a:ext cx="14175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0" spc="160" dirty="0">
                <a:solidFill>
                  <a:schemeClr val="bg1"/>
                </a:solidFill>
              </a:rPr>
              <a:t>CAMI</a:t>
            </a:r>
          </a:p>
        </p:txBody>
      </p:sp>
    </p:spTree>
    <p:extLst>
      <p:ext uri="{BB962C8B-B14F-4D97-AF65-F5344CB8AC3E}">
        <p14:creationId xmlns:p14="http://schemas.microsoft.com/office/powerpoint/2010/main" val="394486020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D304F4-82A4-0048-8767-1FB1D34F7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633E9F8-C159-9546-8153-39992AA5C9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6082EE-7DB3-B746-945C-F17CEF4F1F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Pentagon 8">
            <a:extLst>
              <a:ext uri="{FF2B5EF4-FFF2-40B4-BE49-F238E27FC236}">
                <a16:creationId xmlns:a16="http://schemas.microsoft.com/office/drawing/2014/main" id="{120ECB11-97B9-9C40-92CE-742513B652B0}"/>
              </a:ext>
            </a:extLst>
          </p:cNvPr>
          <p:cNvSpPr/>
          <p:nvPr userDrawn="1"/>
        </p:nvSpPr>
        <p:spPr bwMode="auto">
          <a:xfrm rot="5400000">
            <a:off x="933030" y="-343938"/>
            <a:ext cx="716099" cy="1396815"/>
          </a:xfrm>
          <a:prstGeom prst="homePlate">
            <a:avLst>
              <a:gd name="adj" fmla="val 44055"/>
            </a:avLst>
          </a:prstGeom>
          <a:solidFill>
            <a:srgbClr val="2585B7"/>
          </a:solidFill>
          <a:ln w="12700" cap="flat" cmpd="sng" algn="ctr">
            <a:noFill/>
            <a:prstDash val="solid"/>
            <a:round/>
            <a:headEnd type="none" w="lg" len="lg"/>
            <a:tailEnd type="none" w="lg" len="lg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1B22594-EF06-664A-A842-1CB9397A4FD9}"/>
              </a:ext>
            </a:extLst>
          </p:cNvPr>
          <p:cNvSpPr txBox="1"/>
          <p:nvPr userDrawn="1">
            <p:custDataLst>
              <p:tags r:id="rId1"/>
            </p:custDataLst>
          </p:nvPr>
        </p:nvSpPr>
        <p:spPr>
          <a:xfrm>
            <a:off x="592671" y="65216"/>
            <a:ext cx="13968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0" spc="0" dirty="0">
                <a:solidFill>
                  <a:schemeClr val="bg1"/>
                </a:solidFill>
              </a:rPr>
              <a:t>CORPORATE</a:t>
            </a:r>
          </a:p>
        </p:txBody>
      </p:sp>
    </p:spTree>
    <p:extLst>
      <p:ext uri="{BB962C8B-B14F-4D97-AF65-F5344CB8AC3E}">
        <p14:creationId xmlns:p14="http://schemas.microsoft.com/office/powerpoint/2010/main" val="132478639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F21A65-771D-B342-995B-A71C53383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534" y="1377538"/>
            <a:ext cx="5174674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1089016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F21A65-771D-B342-995B-A71C53383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1197" y="1518064"/>
            <a:ext cx="5174674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7DA849-40FE-E443-A649-B31007ADDC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31197" y="2978564"/>
            <a:ext cx="5174674" cy="43513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1089016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6A3C155-E6AA-A84C-AD60-C22BCFD8890A}"/>
              </a:ext>
            </a:extLst>
          </p:cNvPr>
          <p:cNvSpPr/>
          <p:nvPr userDrawn="1"/>
        </p:nvSpPr>
        <p:spPr>
          <a:xfrm>
            <a:off x="-1" y="314944"/>
            <a:ext cx="12192000" cy="6858000"/>
          </a:xfrm>
          <a:prstGeom prst="rect">
            <a:avLst/>
          </a:prstGeom>
          <a:solidFill>
            <a:srgbClr val="023C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DC073387-7432-5E47-B4F2-97F30E3B23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64976"/>
            <a:ext cx="7626927" cy="13255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Breaker 1</a:t>
            </a:r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13A94063-9F01-EF4D-AF06-AB9DB750D85D}"/>
              </a:ext>
            </a:extLst>
          </p:cNvPr>
          <p:cNvSpPr txBox="1">
            <a:spLocks/>
          </p:cNvSpPr>
          <p:nvPr userDrawn="1"/>
        </p:nvSpPr>
        <p:spPr>
          <a:xfrm>
            <a:off x="8924571" y="621138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solidFill>
                  <a:schemeClr val="bg1">
                    <a:lumMod val="95000"/>
                  </a:schemeClr>
                </a:solidFill>
                <a:latin typeface="+mj-lt"/>
              </a:rPr>
              <a:t>Confidential</a:t>
            </a:r>
          </a:p>
        </p:txBody>
      </p:sp>
    </p:spTree>
    <p:extLst>
      <p:ext uri="{BB962C8B-B14F-4D97-AF65-F5344CB8AC3E}">
        <p14:creationId xmlns:p14="http://schemas.microsoft.com/office/powerpoint/2010/main" val="29337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E2834E-8A98-0F40-9966-38136B2BAD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03BB22-C1AE-7540-9B2C-5D99419F42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533974-21F8-7C4F-971A-C3D099A02A1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 anchor="ctr"/>
          <a:lstStyle/>
          <a:p>
            <a:fld id="{781C0736-39BE-0D4C-B5D3-E9E510DE38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6966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A4A3A4"/>
          </p15:clr>
        </p15:guide>
        <p15:guide id="2" pos="3931" userDrawn="1">
          <p15:clr>
            <a:srgbClr val="A4A3A4"/>
          </p15:clr>
        </p15:guide>
        <p15:guide id="3" pos="3749" userDrawn="1">
          <p15:clr>
            <a:srgbClr val="A4A3A4"/>
          </p15:clr>
        </p15:guide>
      </p15:sldGuideLst>
    </p:ext>
  </p:extLs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6A3C155-E6AA-A84C-AD60-C22BCFD8890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CB7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DC073387-7432-5E47-B4F2-97F30E3B238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1864976"/>
            <a:ext cx="7626927" cy="13255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>
              <a:defRPr/>
            </a:lvl1pPr>
          </a:lstStyle>
          <a:p>
            <a:r>
              <a:rPr lang="en-US" dirty="0"/>
              <a:t>Breaker 2</a:t>
            </a:r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E15CF748-185F-DA47-A78E-3613E9AE3EF5}"/>
              </a:ext>
            </a:extLst>
          </p:cNvPr>
          <p:cNvSpPr txBox="1">
            <a:spLocks/>
          </p:cNvSpPr>
          <p:nvPr userDrawn="1"/>
        </p:nvSpPr>
        <p:spPr>
          <a:xfrm>
            <a:off x="8924571" y="621138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solidFill>
                  <a:schemeClr val="bg1">
                    <a:lumMod val="95000"/>
                  </a:schemeClr>
                </a:solidFill>
                <a:latin typeface="+mj-lt"/>
              </a:rPr>
              <a:t>Confidential</a:t>
            </a:r>
          </a:p>
        </p:txBody>
      </p:sp>
    </p:spTree>
    <p:extLst>
      <p:ext uri="{BB962C8B-B14F-4D97-AF65-F5344CB8AC3E}">
        <p14:creationId xmlns:p14="http://schemas.microsoft.com/office/powerpoint/2010/main" val="414375796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6A3C155-E6AA-A84C-AD60-C22BCFD8890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585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DC073387-7432-5E47-B4F2-97F30E3B238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1864976"/>
            <a:ext cx="7626927" cy="13255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>
              <a:defRPr/>
            </a:lvl1pPr>
          </a:lstStyle>
          <a:p>
            <a:r>
              <a:rPr lang="en-US" dirty="0"/>
              <a:t>Breaker 3</a:t>
            </a:r>
          </a:p>
        </p:txBody>
      </p:sp>
      <p:sp>
        <p:nvSpPr>
          <p:cNvPr id="6" name="Slide Number Placeholder 6">
            <a:extLst>
              <a:ext uri="{FF2B5EF4-FFF2-40B4-BE49-F238E27FC236}">
                <a16:creationId xmlns:a16="http://schemas.microsoft.com/office/drawing/2014/main" id="{126BB704-7EED-DF4F-8126-69D38FBDA6BB}"/>
              </a:ext>
            </a:extLst>
          </p:cNvPr>
          <p:cNvSpPr txBox="1">
            <a:spLocks/>
          </p:cNvSpPr>
          <p:nvPr userDrawn="1"/>
        </p:nvSpPr>
        <p:spPr>
          <a:xfrm>
            <a:off x="8924571" y="621138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solidFill>
                  <a:schemeClr val="bg1">
                    <a:lumMod val="95000"/>
                  </a:schemeClr>
                </a:solidFill>
                <a:latin typeface="+mj-lt"/>
              </a:rPr>
              <a:t>Confidential</a:t>
            </a:r>
          </a:p>
        </p:txBody>
      </p:sp>
    </p:spTree>
    <p:extLst>
      <p:ext uri="{BB962C8B-B14F-4D97-AF65-F5344CB8AC3E}">
        <p14:creationId xmlns:p14="http://schemas.microsoft.com/office/powerpoint/2010/main" val="41758913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DC073387-7432-5E47-B4F2-97F30E3B238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1864976"/>
            <a:ext cx="7626927" cy="13255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>
              <a:defRPr/>
            </a:lvl1pPr>
          </a:lstStyle>
          <a:p>
            <a:r>
              <a:rPr lang="en-US" dirty="0"/>
              <a:t>Breaker 3</a:t>
            </a:r>
          </a:p>
        </p:txBody>
      </p:sp>
      <p:sp>
        <p:nvSpPr>
          <p:cNvPr id="5" name="Slide Number Placeholder 6">
            <a:extLst>
              <a:ext uri="{FF2B5EF4-FFF2-40B4-BE49-F238E27FC236}">
                <a16:creationId xmlns:a16="http://schemas.microsoft.com/office/drawing/2014/main" id="{24B72905-9382-474F-91BB-B371217EC570}"/>
              </a:ext>
            </a:extLst>
          </p:cNvPr>
          <p:cNvSpPr txBox="1">
            <a:spLocks/>
          </p:cNvSpPr>
          <p:nvPr userDrawn="1"/>
        </p:nvSpPr>
        <p:spPr>
          <a:xfrm>
            <a:off x="8924571" y="621138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solidFill>
                  <a:schemeClr val="accent6"/>
                </a:solidFill>
                <a:latin typeface="+mj-lt"/>
              </a:rPr>
              <a:t>Confidential</a:t>
            </a:r>
          </a:p>
        </p:txBody>
      </p:sp>
    </p:spTree>
    <p:extLst>
      <p:ext uri="{BB962C8B-B14F-4D97-AF65-F5344CB8AC3E}">
        <p14:creationId xmlns:p14="http://schemas.microsoft.com/office/powerpoint/2010/main" val="417589134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8D23AF-FDDA-F045-9960-F59AD53462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C7746D-8A72-D044-88F3-01A4852CAC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2674652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9EFFC0-AE83-4E40-8F4B-EF61F254DA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848892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15997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E2834E-8A98-0F40-9966-38136B2BAD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03BB22-C1AE-7540-9B2C-5D99419F42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533974-21F8-7C4F-971A-C3D099A02A1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 anchor="ctr"/>
          <a:lstStyle/>
          <a:p>
            <a:fld id="{781C0736-39BE-0D4C-B5D3-E9E510DE388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entagon 8">
            <a:extLst>
              <a:ext uri="{FF2B5EF4-FFF2-40B4-BE49-F238E27FC236}">
                <a16:creationId xmlns:a16="http://schemas.microsoft.com/office/drawing/2014/main" id="{081D523F-8C19-134C-813B-D2C08E9222D6}"/>
              </a:ext>
            </a:extLst>
          </p:cNvPr>
          <p:cNvSpPr/>
          <p:nvPr userDrawn="1"/>
        </p:nvSpPr>
        <p:spPr bwMode="auto">
          <a:xfrm rot="5400000">
            <a:off x="933030" y="-343938"/>
            <a:ext cx="716099" cy="1396815"/>
          </a:xfrm>
          <a:prstGeom prst="homePlate">
            <a:avLst>
              <a:gd name="adj" fmla="val 44055"/>
            </a:avLst>
          </a:prstGeom>
          <a:solidFill>
            <a:srgbClr val="023CA6"/>
          </a:solidFill>
          <a:ln w="12700" cap="flat" cmpd="sng" algn="ctr">
            <a:noFill/>
            <a:prstDash val="solid"/>
            <a:round/>
            <a:headEnd type="none" w="lg" len="lg"/>
            <a:tailEnd type="none" w="lg" len="lg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B8B212A-BD2B-2845-B84F-3C3C064CA586}"/>
              </a:ext>
            </a:extLst>
          </p:cNvPr>
          <p:cNvSpPr txBox="1"/>
          <p:nvPr userDrawn="1">
            <p:custDataLst>
              <p:tags r:id="rId1"/>
            </p:custDataLst>
          </p:nvPr>
        </p:nvSpPr>
        <p:spPr>
          <a:xfrm>
            <a:off x="704994" y="98905"/>
            <a:ext cx="11721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0" spc="160" dirty="0">
                <a:solidFill>
                  <a:schemeClr val="bg1"/>
                </a:solidFill>
              </a:rPr>
              <a:t>LONCA</a:t>
            </a:r>
          </a:p>
        </p:txBody>
      </p:sp>
    </p:spTree>
    <p:extLst>
      <p:ext uri="{BB962C8B-B14F-4D97-AF65-F5344CB8AC3E}">
        <p14:creationId xmlns:p14="http://schemas.microsoft.com/office/powerpoint/2010/main" val="447749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E2834E-8A98-0F40-9966-38136B2BAD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03BB22-C1AE-7540-9B2C-5D99419F42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533974-21F8-7C4F-971A-C3D099A02A1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1C0736-39BE-0D4C-B5D3-E9E510DE388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Pentagon 11">
            <a:extLst>
              <a:ext uri="{FF2B5EF4-FFF2-40B4-BE49-F238E27FC236}">
                <a16:creationId xmlns:a16="http://schemas.microsoft.com/office/drawing/2014/main" id="{14193566-A5C3-6845-AC03-0D880F6F4137}"/>
              </a:ext>
            </a:extLst>
          </p:cNvPr>
          <p:cNvSpPr/>
          <p:nvPr userDrawn="1"/>
        </p:nvSpPr>
        <p:spPr bwMode="auto">
          <a:xfrm rot="5400000">
            <a:off x="933030" y="-343938"/>
            <a:ext cx="716099" cy="1396815"/>
          </a:xfrm>
          <a:prstGeom prst="homePlate">
            <a:avLst>
              <a:gd name="adj" fmla="val 44055"/>
            </a:avLst>
          </a:prstGeom>
          <a:solidFill>
            <a:srgbClr val="19B0DD"/>
          </a:solidFill>
          <a:ln w="12700" cap="flat" cmpd="sng" algn="ctr">
            <a:noFill/>
            <a:prstDash val="solid"/>
            <a:round/>
            <a:headEnd type="none" w="lg" len="lg"/>
            <a:tailEnd type="none" w="lg" len="lg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C2B302B-36A2-324E-B711-B20182B84125}"/>
              </a:ext>
            </a:extLst>
          </p:cNvPr>
          <p:cNvSpPr txBox="1"/>
          <p:nvPr userDrawn="1">
            <p:custDataLst>
              <p:tags r:id="rId1"/>
            </p:custDataLst>
          </p:nvPr>
        </p:nvSpPr>
        <p:spPr>
          <a:xfrm>
            <a:off x="571924" y="88966"/>
            <a:ext cx="14175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0" spc="160" dirty="0">
                <a:solidFill>
                  <a:schemeClr val="bg1"/>
                </a:solidFill>
              </a:rPr>
              <a:t>CAMI</a:t>
            </a:r>
          </a:p>
        </p:txBody>
      </p:sp>
    </p:spTree>
    <p:extLst>
      <p:ext uri="{BB962C8B-B14F-4D97-AF65-F5344CB8AC3E}">
        <p14:creationId xmlns:p14="http://schemas.microsoft.com/office/powerpoint/2010/main" val="392343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E2834E-8A98-0F40-9966-38136B2BAD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03BB22-C1AE-7540-9B2C-5D99419F42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533974-21F8-7C4F-971A-C3D099A02A1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1C0736-39BE-0D4C-B5D3-E9E510DE388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entagon 7">
            <a:extLst>
              <a:ext uri="{FF2B5EF4-FFF2-40B4-BE49-F238E27FC236}">
                <a16:creationId xmlns:a16="http://schemas.microsoft.com/office/drawing/2014/main" id="{666E7953-F9D9-424E-B722-4A22D8215B98}"/>
              </a:ext>
            </a:extLst>
          </p:cNvPr>
          <p:cNvSpPr/>
          <p:nvPr userDrawn="1"/>
        </p:nvSpPr>
        <p:spPr bwMode="auto">
          <a:xfrm rot="5400000">
            <a:off x="933030" y="-343938"/>
            <a:ext cx="716099" cy="1396815"/>
          </a:xfrm>
          <a:prstGeom prst="homePlate">
            <a:avLst>
              <a:gd name="adj" fmla="val 44055"/>
            </a:avLst>
          </a:prstGeom>
          <a:solidFill>
            <a:srgbClr val="2585B7"/>
          </a:solidFill>
          <a:ln w="12700" cap="flat" cmpd="sng" algn="ctr">
            <a:noFill/>
            <a:prstDash val="solid"/>
            <a:round/>
            <a:headEnd type="none" w="lg" len="lg"/>
            <a:tailEnd type="none" w="lg" len="lg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6714033-B7F3-2C4B-95A9-45A427F8BB37}"/>
              </a:ext>
            </a:extLst>
          </p:cNvPr>
          <p:cNvSpPr txBox="1"/>
          <p:nvPr userDrawn="1">
            <p:custDataLst>
              <p:tags r:id="rId1"/>
            </p:custDataLst>
          </p:nvPr>
        </p:nvSpPr>
        <p:spPr>
          <a:xfrm>
            <a:off x="592671" y="65216"/>
            <a:ext cx="13968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0" spc="0" dirty="0">
                <a:solidFill>
                  <a:schemeClr val="bg1"/>
                </a:solidFill>
              </a:rPr>
              <a:t>CORPORATE</a:t>
            </a:r>
          </a:p>
        </p:txBody>
      </p:sp>
    </p:spTree>
    <p:extLst>
      <p:ext uri="{BB962C8B-B14F-4D97-AF65-F5344CB8AC3E}">
        <p14:creationId xmlns:p14="http://schemas.microsoft.com/office/powerpoint/2010/main" val="1641139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13865D-C857-224D-BB48-DFA091E5BF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ADA505-E2EE-F247-82E8-1AF0762747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7E1DE0-8C82-0E4C-B7EB-4D70D4E21DF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1C0736-39BE-0D4C-B5D3-E9E510DE38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940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slideLayout" Target="../slideLayouts/slideLayout36.xml"/><Relationship Id="rId1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44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17" Type="http://schemas.openxmlformats.org/officeDocument/2006/relationships/slideLayout" Target="../slideLayouts/slideLayout40.xml"/><Relationship Id="rId2" Type="http://schemas.openxmlformats.org/officeDocument/2006/relationships/slideLayout" Target="../slideLayouts/slideLayout25.xml"/><Relationship Id="rId16" Type="http://schemas.openxmlformats.org/officeDocument/2006/relationships/slideLayout" Target="../slideLayouts/slideLayout39.xml"/><Relationship Id="rId20" Type="http://schemas.openxmlformats.org/officeDocument/2006/relationships/slideLayout" Target="../slideLayouts/slideLayout43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24" Type="http://schemas.openxmlformats.org/officeDocument/2006/relationships/theme" Target="../theme/theme2.xml"/><Relationship Id="rId5" Type="http://schemas.openxmlformats.org/officeDocument/2006/relationships/slideLayout" Target="../slideLayouts/slideLayout28.xml"/><Relationship Id="rId15" Type="http://schemas.openxmlformats.org/officeDocument/2006/relationships/slideLayout" Target="../slideLayouts/slideLayout38.xml"/><Relationship Id="rId23" Type="http://schemas.openxmlformats.org/officeDocument/2006/relationships/slideLayout" Target="../slideLayouts/slideLayout46.xml"/><Relationship Id="rId10" Type="http://schemas.openxmlformats.org/officeDocument/2006/relationships/slideLayout" Target="../slideLayouts/slideLayout33.xml"/><Relationship Id="rId19" Type="http://schemas.openxmlformats.org/officeDocument/2006/relationships/slideLayout" Target="../slideLayouts/slideLayout42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slideLayout" Target="../slideLayouts/slideLayout37.xml"/><Relationship Id="rId22" Type="http://schemas.openxmlformats.org/officeDocument/2006/relationships/slideLayout" Target="../slideLayouts/slideLayout4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9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5" Type="http://schemas.openxmlformats.org/officeDocument/2006/relationships/slideLayout" Target="../slideLayouts/slideLayout51.xml"/><Relationship Id="rId4" Type="http://schemas.openxmlformats.org/officeDocument/2006/relationships/slideLayout" Target="../slideLayouts/slideLayout50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5.xml"/><Relationship Id="rId2" Type="http://schemas.openxmlformats.org/officeDocument/2006/relationships/slideLayout" Target="../slideLayouts/slideLayout54.xml"/><Relationship Id="rId1" Type="http://schemas.openxmlformats.org/officeDocument/2006/relationships/slideLayout" Target="../slideLayouts/slideLayout53.xml"/><Relationship Id="rId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E22DB9E-C89E-2A47-A8E4-ACE30A906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D731C9-B108-E04B-A583-21EAF3F63C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408353-406E-4F44-ACFF-5D12A0B378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48454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1C0736-39BE-0D4C-B5D3-E9E510DE388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128ECCE8-0D03-C349-86EE-18F283C58ACF}"/>
              </a:ext>
            </a:extLst>
          </p:cNvPr>
          <p:cNvSpPr txBox="1">
            <a:spLocks/>
          </p:cNvSpPr>
          <p:nvPr userDrawn="1"/>
        </p:nvSpPr>
        <p:spPr>
          <a:xfrm>
            <a:off x="4724400" y="648454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latin typeface="+mj-lt"/>
              </a:rPr>
              <a:t>Confidential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E8389FF-2FC8-4446-AB13-CF73E8A84DA6}"/>
              </a:ext>
            </a:extLst>
          </p:cNvPr>
          <p:cNvSpPr txBox="1"/>
          <p:nvPr userDrawn="1"/>
        </p:nvSpPr>
        <p:spPr>
          <a:xfrm>
            <a:off x="9733659" y="8335"/>
            <a:ext cx="244124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/>
              <a:t>Current Phase 2 study data cut-off: Mar 26, 2021</a:t>
            </a:r>
          </a:p>
        </p:txBody>
      </p:sp>
    </p:spTree>
    <p:extLst>
      <p:ext uri="{BB962C8B-B14F-4D97-AF65-F5344CB8AC3E}">
        <p14:creationId xmlns:p14="http://schemas.microsoft.com/office/powerpoint/2010/main" val="4068050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726" r:id="rId2"/>
    <p:sldLayoutId id="2147483738" r:id="rId3"/>
    <p:sldLayoutId id="2147483732" r:id="rId4"/>
    <p:sldLayoutId id="2147483673" r:id="rId5"/>
    <p:sldLayoutId id="2147483727" r:id="rId6"/>
    <p:sldLayoutId id="2147483734" r:id="rId7"/>
    <p:sldLayoutId id="2147483739" r:id="rId8"/>
    <p:sldLayoutId id="2147483674" r:id="rId9"/>
    <p:sldLayoutId id="2147483675" r:id="rId10"/>
    <p:sldLayoutId id="2147483728" r:id="rId11"/>
    <p:sldLayoutId id="2147483735" r:id="rId12"/>
    <p:sldLayoutId id="2147483740" r:id="rId13"/>
    <p:sldLayoutId id="2147483676" r:id="rId14"/>
    <p:sldLayoutId id="2147483678" r:id="rId15"/>
    <p:sldLayoutId id="2147483729" r:id="rId16"/>
    <p:sldLayoutId id="2147483736" r:id="rId17"/>
    <p:sldLayoutId id="2147483679" r:id="rId18"/>
    <p:sldLayoutId id="2147483741" r:id="rId19"/>
    <p:sldLayoutId id="2147483730" r:id="rId20"/>
    <p:sldLayoutId id="2147483737" r:id="rId21"/>
    <p:sldLayoutId id="2147483742" r:id="rId22"/>
    <p:sldLayoutId id="2147483680" r:id="rId2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23CA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SzPct val="80000"/>
        <a:buFont typeface="Wingdings" pitchFamily="2" charset="2"/>
        <a:buChar char="§"/>
        <a:defRPr sz="2800" kern="1200">
          <a:solidFill>
            <a:srgbClr val="023CA6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SzPct val="80000"/>
        <a:buFont typeface="Wingdings" pitchFamily="2" charset="2"/>
        <a:buChar char="§"/>
        <a:defRPr sz="2400" kern="1200">
          <a:solidFill>
            <a:srgbClr val="023CA6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SzPct val="80000"/>
        <a:buFont typeface="Wingdings" pitchFamily="2" charset="2"/>
        <a:buChar char="§"/>
        <a:defRPr sz="2000" kern="1200">
          <a:solidFill>
            <a:srgbClr val="023CA6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SzPct val="80000"/>
        <a:buFont typeface="Wingdings" pitchFamily="2" charset="2"/>
        <a:buChar char="§"/>
        <a:defRPr sz="1800" kern="1200">
          <a:solidFill>
            <a:srgbClr val="023CA6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SzPct val="80000"/>
        <a:buFont typeface="Wingdings" pitchFamily="2" charset="2"/>
        <a:buChar char="§"/>
        <a:defRPr sz="1800" kern="1200">
          <a:solidFill>
            <a:srgbClr val="023CA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597" userDrawn="1">
          <p15:clr>
            <a:srgbClr val="F26B43"/>
          </p15:clr>
        </p15:guide>
        <p15:guide id="2" pos="7083" userDrawn="1">
          <p15:clr>
            <a:srgbClr val="F26B43"/>
          </p15:clr>
        </p15:guide>
        <p15:guide id="3" orient="horz" pos="913" userDrawn="1">
          <p15:clr>
            <a:srgbClr val="F26B43"/>
          </p15:clr>
        </p15:guide>
        <p15:guide id="4" orient="horz" pos="4156" userDrawn="1">
          <p15:clr>
            <a:srgbClr val="F26B43"/>
          </p15:clr>
        </p15:guide>
        <p15:guide id="5" orient="horz" pos="3770" userDrawn="1">
          <p15:clr>
            <a:srgbClr val="F26B43"/>
          </p15:clr>
        </p15:guide>
        <p15:guide id="6" orient="horz" pos="1139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E22DB9E-C89E-2A47-A8E4-ACE30A906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D731C9-B108-E04B-A583-21EAF3F63C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408353-406E-4F44-ACFF-5D12A0B378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47599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1C0736-39BE-0D4C-B5D3-E9E510DE388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B9A987BB-D77B-8641-A91D-1E2C94BCF100}"/>
              </a:ext>
            </a:extLst>
          </p:cNvPr>
          <p:cNvSpPr txBox="1">
            <a:spLocks/>
          </p:cNvSpPr>
          <p:nvPr userDrawn="1"/>
        </p:nvSpPr>
        <p:spPr>
          <a:xfrm>
            <a:off x="4724400" y="648282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latin typeface="+mj-lt"/>
              </a:rPr>
              <a:t>Confidential</a:t>
            </a:r>
          </a:p>
        </p:txBody>
      </p:sp>
    </p:spTree>
    <p:extLst>
      <p:ext uri="{BB962C8B-B14F-4D97-AF65-F5344CB8AC3E}">
        <p14:creationId xmlns:p14="http://schemas.microsoft.com/office/powerpoint/2010/main" val="663246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  <p:sldLayoutId id="2147483755" r:id="rId12"/>
    <p:sldLayoutId id="2147483756" r:id="rId13"/>
    <p:sldLayoutId id="2147483757" r:id="rId14"/>
    <p:sldLayoutId id="2147483758" r:id="rId15"/>
    <p:sldLayoutId id="2147483759" r:id="rId16"/>
    <p:sldLayoutId id="2147483760" r:id="rId17"/>
    <p:sldLayoutId id="2147483761" r:id="rId18"/>
    <p:sldLayoutId id="2147483762" r:id="rId19"/>
    <p:sldLayoutId id="2147483763" r:id="rId20"/>
    <p:sldLayoutId id="2147483764" r:id="rId21"/>
    <p:sldLayoutId id="2147483765" r:id="rId22"/>
    <p:sldLayoutId id="2147483766" r:id="rId2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23CA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SzPct val="80000"/>
        <a:buFont typeface="Wingdings" pitchFamily="2" charset="2"/>
        <a:buChar char="§"/>
        <a:defRPr sz="2800" kern="1200">
          <a:solidFill>
            <a:srgbClr val="023CA6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SzPct val="80000"/>
        <a:buFont typeface="Wingdings" pitchFamily="2" charset="2"/>
        <a:buChar char="§"/>
        <a:defRPr sz="2400" kern="1200">
          <a:solidFill>
            <a:srgbClr val="023CA6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SzPct val="80000"/>
        <a:buFont typeface="Wingdings" pitchFamily="2" charset="2"/>
        <a:buChar char="§"/>
        <a:defRPr sz="2000" kern="1200">
          <a:solidFill>
            <a:srgbClr val="023CA6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SzPct val="80000"/>
        <a:buFont typeface="Wingdings" pitchFamily="2" charset="2"/>
        <a:buChar char="§"/>
        <a:defRPr sz="1800" kern="1200">
          <a:solidFill>
            <a:srgbClr val="023CA6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SzPct val="80000"/>
        <a:buFont typeface="Wingdings" pitchFamily="2" charset="2"/>
        <a:buChar char="§"/>
        <a:defRPr sz="1800" kern="1200">
          <a:solidFill>
            <a:srgbClr val="023CA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B39FE67-EBC2-2340-83D6-788154089E47}"/>
              </a:ext>
            </a:extLst>
          </p:cNvPr>
          <p:cNvSpPr/>
          <p:nvPr userDrawn="1"/>
        </p:nvSpPr>
        <p:spPr bwMode="auto">
          <a:xfrm>
            <a:off x="-31839" y="0"/>
            <a:ext cx="12223840" cy="6858003"/>
          </a:xfrm>
          <a:prstGeom prst="rect">
            <a:avLst/>
          </a:prstGeom>
          <a:pattFill prst="pct5">
            <a:fgClr>
              <a:schemeClr val="bg1">
                <a:lumMod val="85000"/>
              </a:schemeClr>
            </a:fgClr>
            <a:bgClr>
              <a:schemeClr val="bg1"/>
            </a:bgClr>
          </a:pattFill>
          <a:ln w="28575" cap="flat" cmpd="sng" algn="ctr">
            <a:noFill/>
            <a:prstDash val="sysDot"/>
            <a:round/>
            <a:headEnd type="none" w="lg" len="lg"/>
            <a:tailEnd type="none" w="lg" len="lg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en-GB" sz="1800" dirty="0">
              <a:solidFill>
                <a:srgbClr val="000000"/>
              </a:solidFill>
            </a:endParaRPr>
          </a:p>
        </p:txBody>
      </p:sp>
      <p:sp>
        <p:nvSpPr>
          <p:cNvPr id="12" name="Parallelogram 11"/>
          <p:cNvSpPr/>
          <p:nvPr userDrawn="1"/>
        </p:nvSpPr>
        <p:spPr>
          <a:xfrm>
            <a:off x="-31839" y="2"/>
            <a:ext cx="8945260" cy="6858001"/>
          </a:xfrm>
          <a:prstGeom prst="parallelogram">
            <a:avLst>
              <a:gd name="adj" fmla="val 48054"/>
            </a:avLst>
          </a:prstGeom>
          <a:solidFill>
            <a:srgbClr val="3CB7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6A3C155-E6AA-A84C-AD60-C22BCFD8890A}"/>
              </a:ext>
            </a:extLst>
          </p:cNvPr>
          <p:cNvSpPr/>
          <p:nvPr userDrawn="1"/>
        </p:nvSpPr>
        <p:spPr>
          <a:xfrm>
            <a:off x="-31839" y="-1"/>
            <a:ext cx="5354135" cy="6858000"/>
          </a:xfrm>
          <a:prstGeom prst="rect">
            <a:avLst/>
          </a:prstGeom>
          <a:solidFill>
            <a:srgbClr val="3CB7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itle Placeholder 1">
            <a:extLst>
              <a:ext uri="{FF2B5EF4-FFF2-40B4-BE49-F238E27FC236}">
                <a16:creationId xmlns:a16="http://schemas.microsoft.com/office/drawing/2014/main" id="{DC073387-7432-5E47-B4F2-97F30E3B2389}"/>
              </a:ext>
            </a:extLst>
          </p:cNvPr>
          <p:cNvSpPr txBox="1">
            <a:spLocks/>
          </p:cNvSpPr>
          <p:nvPr userDrawn="1"/>
        </p:nvSpPr>
        <p:spPr>
          <a:xfrm>
            <a:off x="838200" y="1864976"/>
            <a:ext cx="7626927" cy="13255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175BD0B4-6A32-9841-863C-CE903E694FF3}"/>
              </a:ext>
            </a:extLst>
          </p:cNvPr>
          <p:cNvSpPr txBox="1">
            <a:spLocks/>
          </p:cNvSpPr>
          <p:nvPr userDrawn="1"/>
        </p:nvSpPr>
        <p:spPr>
          <a:xfrm>
            <a:off x="7541821" y="617793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latin typeface="+mj-lt"/>
              </a:rPr>
              <a:t>Confidential</a:t>
            </a:r>
          </a:p>
        </p:txBody>
      </p:sp>
    </p:spTree>
    <p:extLst>
      <p:ext uri="{BB962C8B-B14F-4D97-AF65-F5344CB8AC3E}">
        <p14:creationId xmlns:p14="http://schemas.microsoft.com/office/powerpoint/2010/main" val="1336755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723" r:id="rId2"/>
    <p:sldLayoutId id="2147483720" r:id="rId3"/>
    <p:sldLayoutId id="2147483721" r:id="rId4"/>
    <p:sldLayoutId id="2147483722" r:id="rId5"/>
    <p:sldLayoutId id="2147483724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2116489-D291-BB47-A303-54526BCEC80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23C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C22E700-A314-CB41-AB51-38CB32B1B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64976"/>
            <a:ext cx="5024718" cy="13255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Breaker 1</a:t>
            </a:r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CB4D4A3F-D7E1-4C46-A096-F78A83205983}"/>
              </a:ext>
            </a:extLst>
          </p:cNvPr>
          <p:cNvSpPr txBox="1">
            <a:spLocks/>
          </p:cNvSpPr>
          <p:nvPr userDrawn="1"/>
        </p:nvSpPr>
        <p:spPr>
          <a:xfrm>
            <a:off x="8924571" y="621138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solidFill>
                  <a:schemeClr val="bg1">
                    <a:lumMod val="95000"/>
                  </a:schemeClr>
                </a:solidFill>
                <a:latin typeface="+mj-lt"/>
              </a:rPr>
              <a:t>Confidential</a:t>
            </a:r>
          </a:p>
        </p:txBody>
      </p:sp>
    </p:spTree>
    <p:extLst>
      <p:ext uri="{BB962C8B-B14F-4D97-AF65-F5344CB8AC3E}">
        <p14:creationId xmlns:p14="http://schemas.microsoft.com/office/powerpoint/2010/main" val="130072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4" r:id="rId2"/>
    <p:sldLayoutId id="2147483715" r:id="rId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3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1CFE11-6224-B949-86CB-95E6E22BB5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165" y="757778"/>
            <a:ext cx="6431005" cy="1582390"/>
          </a:xfrm>
        </p:spPr>
        <p:txBody>
          <a:bodyPr>
            <a:normAutofit/>
          </a:bodyPr>
          <a:lstStyle/>
          <a:p>
            <a:r>
              <a:rPr lang="en-US" sz="2400" b="1" dirty="0"/>
              <a:t>Camidanlumab tesirine efficacy and safety in an open-label, multicenter, Phase 2 study of patients with relapsed or refractory classical Hodgkin lymphoma (R/R cHL)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42F706-47A7-4B44-8ED7-2115B8DEFB89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97165" y="2092333"/>
            <a:ext cx="5643827" cy="4479379"/>
          </a:xfrm>
          <a:prstGeom prst="rect">
            <a:avLst/>
          </a:prstGeom>
        </p:spPr>
        <p:txBody>
          <a:bodyPr/>
          <a:lstStyle/>
          <a:p>
            <a:pPr marL="0" indent="0">
              <a:buSzPct val="80000"/>
              <a:buNone/>
            </a:pPr>
            <a:r>
              <a:rPr lang="en-US" sz="1600" dirty="0"/>
              <a:t>Pier Luigi Zinzani</a:t>
            </a:r>
            <a:r>
              <a:rPr lang="en-US" sz="1600" baseline="30000" dirty="0"/>
              <a:t>1</a:t>
            </a:r>
            <a:r>
              <a:rPr lang="en-US" sz="1600" dirty="0"/>
              <a:t>, Carmelo Carlo-Stella</a:t>
            </a:r>
            <a:r>
              <a:rPr lang="en-US" sz="1600" baseline="30000" dirty="0"/>
              <a:t>2</a:t>
            </a:r>
            <a:r>
              <a:rPr lang="en-US" sz="1600" dirty="0"/>
              <a:t>, Mehdi Hamadani</a:t>
            </a:r>
            <a:r>
              <a:rPr lang="en-US" sz="1600" baseline="30000" dirty="0"/>
              <a:t>3</a:t>
            </a:r>
            <a:r>
              <a:rPr lang="en-US" sz="1600" dirty="0"/>
              <a:t>, </a:t>
            </a:r>
            <a:br>
              <a:rPr lang="en-US" sz="1600" dirty="0"/>
            </a:br>
            <a:r>
              <a:rPr lang="en-US" sz="1600" dirty="0"/>
              <a:t>Alex F. Herrera</a:t>
            </a:r>
            <a:r>
              <a:rPr lang="en-US" sz="1600" baseline="30000" dirty="0"/>
              <a:t>4</a:t>
            </a:r>
            <a:r>
              <a:rPr lang="en-US" sz="1600" dirty="0"/>
              <a:t>, Stephen M. Ansell</a:t>
            </a:r>
            <a:r>
              <a:rPr lang="en-US" sz="1600" baseline="30000" dirty="0"/>
              <a:t>5</a:t>
            </a:r>
            <a:r>
              <a:rPr lang="en-US" sz="1600" dirty="0"/>
              <a:t>, John Radford</a:t>
            </a:r>
            <a:r>
              <a:rPr lang="en-US" sz="1600" baseline="30000" dirty="0"/>
              <a:t>6</a:t>
            </a:r>
            <a:r>
              <a:rPr lang="en-US" sz="1600" dirty="0"/>
              <a:t>, Kami Maddocks</a:t>
            </a:r>
            <a:r>
              <a:rPr lang="en-US" sz="1600" baseline="30000" dirty="0"/>
              <a:t>7</a:t>
            </a:r>
            <a:r>
              <a:rPr lang="en-US" sz="1600" dirty="0"/>
              <a:t>, Justin Kline</a:t>
            </a:r>
            <a:r>
              <a:rPr lang="en-US" sz="1600" baseline="30000" dirty="0"/>
              <a:t>8</a:t>
            </a:r>
            <a:r>
              <a:rPr lang="en-US" sz="1600" dirty="0"/>
              <a:t>, Kerry J. Savage</a:t>
            </a:r>
            <a:r>
              <a:rPr lang="en-US" sz="1600" baseline="30000" dirty="0"/>
              <a:t>9</a:t>
            </a:r>
            <a:r>
              <a:rPr lang="en-US" sz="1600" dirty="0"/>
              <a:t>, Nancy L. Bartlett</a:t>
            </a:r>
            <a:r>
              <a:rPr lang="en-US" sz="1600" baseline="30000" dirty="0"/>
              <a:t>10</a:t>
            </a:r>
            <a:r>
              <a:rPr lang="en-US" sz="1600" dirty="0"/>
              <a:t>, Paolo F. Caimi</a:t>
            </a:r>
            <a:r>
              <a:rPr lang="en-US" sz="1600" baseline="30000" dirty="0"/>
              <a:t>11</a:t>
            </a:r>
            <a:r>
              <a:rPr lang="en-US" sz="1600" dirty="0"/>
              <a:t>, Yanina Negievich</a:t>
            </a:r>
            <a:r>
              <a:rPr lang="en-US" sz="1600" baseline="30000" dirty="0"/>
              <a:t>12</a:t>
            </a:r>
            <a:r>
              <a:rPr lang="en-US" sz="1600" dirty="0"/>
              <a:t>, Hans G. Cruz</a:t>
            </a:r>
            <a:r>
              <a:rPr lang="en-US" sz="1600" baseline="30000" dirty="0"/>
              <a:t>12</a:t>
            </a:r>
            <a:r>
              <a:rPr lang="en-US" sz="1600" dirty="0"/>
              <a:t>, Luqiang Wang</a:t>
            </a:r>
            <a:r>
              <a:rPr lang="en-US" sz="1600" baseline="30000" dirty="0"/>
              <a:t>13</a:t>
            </a:r>
            <a:r>
              <a:rPr lang="en-US" sz="1600" dirty="0"/>
              <a:t>, Jens Wuerthner</a:t>
            </a:r>
            <a:r>
              <a:rPr lang="en-US" sz="1600" baseline="30000" dirty="0"/>
              <a:t>12</a:t>
            </a:r>
            <a:r>
              <a:rPr lang="en-US" sz="1600" dirty="0"/>
              <a:t>, Graham P. Collins</a:t>
            </a:r>
            <a:r>
              <a:rPr lang="en-US" sz="1600" baseline="30000" dirty="0"/>
              <a:t>14</a:t>
            </a:r>
          </a:p>
          <a:p>
            <a:pPr marL="0" indent="0">
              <a:buSzPct val="80000"/>
              <a:buNone/>
            </a:pPr>
            <a:endParaRPr lang="it-IT" sz="100" baseline="300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1000" baseline="30000" dirty="0"/>
              <a:t>1</a:t>
            </a:r>
            <a:r>
              <a:rPr lang="it-IT" sz="1000" dirty="0"/>
              <a:t>IRCCS Azienda Ospedaliero-Universitaria di Bologna Istituto di Ematologia "Seràgnoli", and Dipartimento di Medicina Specialistica, Diagnostica e Sperimentale Università di Bologna, Bologna, Italy; </a:t>
            </a:r>
            <a:r>
              <a:rPr lang="it-IT" sz="1000" baseline="30000" dirty="0"/>
              <a:t>2</a:t>
            </a:r>
            <a:r>
              <a:rPr lang="it-IT" sz="1000" dirty="0"/>
              <a:t>Department </a:t>
            </a:r>
            <a:r>
              <a:rPr lang="en-US" sz="1000" dirty="0"/>
              <a:t>of Oncology and Hematology, </a:t>
            </a:r>
            <a:r>
              <a:rPr lang="it-IT" sz="1000" dirty="0"/>
              <a:t>Humanitas</a:t>
            </a:r>
            <a:r>
              <a:rPr lang="en-US" sz="1000" dirty="0"/>
              <a:t> Clinical and Research Center – IRCCS, and Humanitas University, Milano, Italy; </a:t>
            </a:r>
            <a:r>
              <a:rPr lang="en-US" sz="1000" baseline="30000" dirty="0"/>
              <a:t>3</a:t>
            </a:r>
            <a:r>
              <a:rPr lang="en-US" sz="1000" dirty="0"/>
              <a:t>BMT &amp; Cellular Therapy Program, Department of Medicine, Medical College of Wisconsin, Milwaukee, WI, USA; </a:t>
            </a:r>
            <a:r>
              <a:rPr lang="en-US" sz="1000" baseline="30000" dirty="0"/>
              <a:t>4</a:t>
            </a:r>
            <a:r>
              <a:rPr lang="en-US" sz="1000" dirty="0"/>
              <a:t>Department of Hematology &amp; Hematopoietic Cell Transplantation, City of Hope Comprehensive Cancer Center, Duarte, CA, USA; </a:t>
            </a:r>
            <a:r>
              <a:rPr lang="en-US" sz="1000" baseline="30000" dirty="0"/>
              <a:t>5</a:t>
            </a:r>
            <a:r>
              <a:rPr lang="en-US" sz="1000" dirty="0"/>
              <a:t>Division of Hematology, Mayo Clinic, Rochester, MN, USA; </a:t>
            </a:r>
            <a:r>
              <a:rPr lang="en-US" sz="1000" baseline="30000" dirty="0"/>
              <a:t>6</a:t>
            </a:r>
            <a:r>
              <a:rPr lang="en-US" sz="1000" dirty="0"/>
              <a:t>NIHR Manchester Clinical Research Facility, The Christie NHS Foundation Trust and University of Manchester, Manchester Academic Health Science Centre, Manchester, UK; </a:t>
            </a:r>
            <a:r>
              <a:rPr lang="en-US" sz="1000" baseline="30000" dirty="0"/>
              <a:t>7</a:t>
            </a:r>
            <a:r>
              <a:rPr lang="en-US" sz="1000" dirty="0"/>
              <a:t>Division of Hematology, Ohio State University Medical Center, Columbus, OH, USA; </a:t>
            </a:r>
            <a:r>
              <a:rPr lang="en-US" sz="1000" baseline="30000" dirty="0"/>
              <a:t>8</a:t>
            </a:r>
            <a:r>
              <a:rPr lang="en-US" sz="1000" dirty="0"/>
              <a:t>Department of Medicine, The University of Chicago, Chicago, IL, USA; </a:t>
            </a:r>
            <a:r>
              <a:rPr lang="en-US" sz="1000" baseline="30000" dirty="0"/>
              <a:t>9</a:t>
            </a:r>
            <a:r>
              <a:rPr lang="en-US" sz="1000" dirty="0"/>
              <a:t>Department of Medical Oncology, BC Cancer and University of British Columbia, Vancouver, BC, Canada; </a:t>
            </a:r>
            <a:r>
              <a:rPr lang="en-US" sz="1000" baseline="30000" dirty="0"/>
              <a:t>10</a:t>
            </a:r>
            <a:r>
              <a:rPr lang="en-US" sz="1000" dirty="0"/>
              <a:t>Division of Oncology, Washington University School of Medicine in </a:t>
            </a:r>
            <a:br>
              <a:rPr lang="en-US" sz="1000" dirty="0"/>
            </a:br>
            <a:r>
              <a:rPr lang="en-US" sz="1000" dirty="0"/>
              <a:t>St Louis, St Louis, MO, USA; </a:t>
            </a:r>
            <a:r>
              <a:rPr lang="en-US" sz="1000" baseline="30000" dirty="0"/>
              <a:t>11</a:t>
            </a:r>
            <a:r>
              <a:rPr lang="en-US" sz="1000" dirty="0"/>
              <a:t>University Hospitals Cleveland Medical Center/Case Western Reserve University, Cleveland, OH, USA; </a:t>
            </a:r>
            <a:r>
              <a:rPr lang="en-US" sz="1000" baseline="30000" dirty="0"/>
              <a:t>12</a:t>
            </a:r>
            <a:r>
              <a:rPr lang="en-US" sz="1000" dirty="0"/>
              <a:t>Clinical Development, ADC Therapeutics SA, Epalinges, Switzerland; </a:t>
            </a:r>
            <a:r>
              <a:rPr lang="en-US" sz="1000" baseline="30000" dirty="0"/>
              <a:t>13</a:t>
            </a:r>
            <a:r>
              <a:rPr lang="en-US" sz="1000" dirty="0"/>
              <a:t>ADC Therapeutics America Inc., Murray Hill, NJ, USA; </a:t>
            </a:r>
            <a:r>
              <a:rPr lang="en-US" sz="1000" baseline="30000" dirty="0"/>
              <a:t>14</a:t>
            </a:r>
            <a:r>
              <a:rPr lang="en-US" sz="1000" dirty="0"/>
              <a:t>NIHR Oxford Biomedical Research Centre, Oxford Cancer and </a:t>
            </a:r>
            <a:r>
              <a:rPr lang="en-GB" sz="1000" dirty="0"/>
              <a:t>Haematology</a:t>
            </a:r>
            <a:r>
              <a:rPr lang="en-US" sz="1000" dirty="0"/>
              <a:t> Centre, Churchill Hospital, Oxford, UK </a:t>
            </a:r>
            <a:r>
              <a:rPr lang="en-US" sz="1000" baseline="30000" dirty="0"/>
              <a:t> </a:t>
            </a:r>
          </a:p>
          <a:p>
            <a:pPr marL="0" indent="0">
              <a:buNone/>
            </a:pPr>
            <a:endParaRPr lang="en-US" sz="700" baseline="30000" dirty="0"/>
          </a:p>
          <a:p>
            <a:pPr marL="0" lvl="0" indent="0">
              <a:spcBef>
                <a:spcPts val="0"/>
              </a:spcBef>
              <a:buNone/>
              <a:defRPr/>
            </a:pPr>
            <a:r>
              <a:rPr lang="en-US" sz="1600" b="1" dirty="0">
                <a:solidFill>
                  <a:schemeClr val="bg1"/>
                </a:solidFill>
              </a:rPr>
              <a:t>16</a:t>
            </a:r>
            <a:r>
              <a:rPr lang="en-US" sz="1600" b="1" baseline="30000" dirty="0">
                <a:solidFill>
                  <a:schemeClr val="bg1"/>
                </a:solidFill>
              </a:rPr>
              <a:t>th</a:t>
            </a:r>
            <a:r>
              <a:rPr lang="en-US" sz="1600" b="1" dirty="0">
                <a:solidFill>
                  <a:schemeClr val="bg1"/>
                </a:solidFill>
              </a:rPr>
              <a:t> International Conference on Malignant Lymphoma (ICML)</a:t>
            </a:r>
          </a:p>
          <a:p>
            <a:pPr marL="0" lvl="0" indent="0">
              <a:spcBef>
                <a:spcPts val="0"/>
              </a:spcBef>
              <a:buNone/>
              <a:defRPr/>
            </a:pPr>
            <a:r>
              <a:rPr lang="en-US" sz="1600" b="1" dirty="0">
                <a:solidFill>
                  <a:schemeClr val="bg1"/>
                </a:solidFill>
              </a:rPr>
              <a:t>Virtual Congress, June 18–22, 2021</a:t>
            </a:r>
            <a:endParaRPr lang="en-GB" sz="700" dirty="0"/>
          </a:p>
          <a:p>
            <a:pPr marL="0" lvl="0" indent="0" algn="ctr">
              <a:buNone/>
              <a:defRPr/>
            </a:pPr>
            <a:r>
              <a:rPr lang="en-US" sz="2000" dirty="0">
                <a:solidFill>
                  <a:srgbClr val="005B94"/>
                </a:solidFill>
              </a:rPr>
              <a:t> </a:t>
            </a:r>
          </a:p>
          <a:p>
            <a:pPr>
              <a:buSzPct val="80000"/>
              <a:buFont typeface="Wingdings" pitchFamily="2" charset="2"/>
              <a:buChar char="§"/>
            </a:pPr>
            <a:endParaRPr lang="en-US" sz="1100" dirty="0">
              <a:solidFill>
                <a:srgbClr val="023CA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99840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963708-253F-42F6-9F93-6DDAB35A12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/>
              <a:t>A Significant Number of Patients Experience </a:t>
            </a:r>
            <a:br>
              <a:rPr lang="en-GB" sz="4000" dirty="0"/>
            </a:br>
            <a:r>
              <a:rPr lang="en-GB" sz="4000" dirty="0"/>
              <a:t>Long-lasting Treatment Effects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EAA586-03A6-414C-B860-51E16C0666B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1C0736-39BE-0D4C-B5D3-E9E510DE3886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2C44433-2678-4B14-B8D3-D59D5F837069}"/>
              </a:ext>
            </a:extLst>
          </p:cNvPr>
          <p:cNvSpPr/>
          <p:nvPr/>
        </p:nvSpPr>
        <p:spPr>
          <a:xfrm>
            <a:off x="855796" y="6179601"/>
            <a:ext cx="92917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900" dirty="0">
                <a:solidFill>
                  <a:schemeClr val="bg1">
                    <a:lumMod val="50000"/>
                  </a:schemeClr>
                </a:solidFill>
              </a:rPr>
              <a:t>Each bar represents one patient in the study. Response is determined by independent reviewer. Efficacy analysis set includes patients who started treatment at least 12 weeks before data cut-off date or with at least two post-baseline disease assessment results from independent reviewer or death prior to the second scheduled disease assessment according to protocol schedule.</a:t>
            </a:r>
            <a:br>
              <a:rPr lang="en-GB" sz="900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GB" sz="900" dirty="0">
                <a:solidFill>
                  <a:schemeClr val="bg1">
                    <a:lumMod val="50000"/>
                  </a:schemeClr>
                </a:solidFill>
              </a:rPr>
              <a:t>* Only for censored patients who discontinued the study due to reasons other than progression, or who went on to a different anticancer treatment other than transplant, or who are ongoing but have no disease assessment yet.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6C6D8311-E35C-4F63-A927-85A6B8ECAA20}"/>
              </a:ext>
            </a:extLst>
          </p:cNvPr>
          <p:cNvGrpSpPr/>
          <p:nvPr/>
        </p:nvGrpSpPr>
        <p:grpSpPr>
          <a:xfrm>
            <a:off x="634856" y="1566222"/>
            <a:ext cx="9527688" cy="4533352"/>
            <a:chOff x="622756" y="1375398"/>
            <a:chExt cx="9527688" cy="4533352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C491E8D8-CA60-45C9-A2D0-7308FAEFDE1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47738" y="1375398"/>
              <a:ext cx="9202706" cy="4345601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B24D3DA1-F2C9-438B-8659-E13490A6D513}"/>
                </a:ext>
              </a:extLst>
            </p:cNvPr>
            <p:cNvSpPr txBox="1"/>
            <p:nvPr/>
          </p:nvSpPr>
          <p:spPr>
            <a:xfrm>
              <a:off x="917339" y="5693306"/>
              <a:ext cx="9202706" cy="215444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 defTabSz="914126">
                <a:defRPr/>
              </a:pPr>
              <a:r>
                <a:rPr lang="en-GB" sz="1400" b="1" kern="600" spc="10" dirty="0">
                  <a:ea typeface="Open Sans Semibold" panose="020B0706030804020204" pitchFamily="34" charset="0"/>
                  <a:cs typeface="Open Sans Semibold" panose="020B0706030804020204" pitchFamily="34" charset="0"/>
                </a:rPr>
                <a:t>Time (months) since first dose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4FADCDA8-C0AA-4FAD-AFA6-B246E3EEE58E}"/>
                </a:ext>
              </a:extLst>
            </p:cNvPr>
            <p:cNvSpPr txBox="1"/>
            <p:nvPr/>
          </p:nvSpPr>
          <p:spPr>
            <a:xfrm rot="16200000">
              <a:off x="-1308747" y="3355641"/>
              <a:ext cx="4078450" cy="215444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 defTabSz="914126">
                <a:defRPr/>
              </a:pPr>
              <a:r>
                <a:rPr lang="en-GB" sz="1400" b="1" kern="600" spc="10" dirty="0">
                  <a:ea typeface="Open Sans Semibold" panose="020B0706030804020204" pitchFamily="34" charset="0"/>
                  <a:cs typeface="Open Sans Semibold" panose="020B0706030804020204" pitchFamily="34" charset="0"/>
                </a:rPr>
                <a:t>Patients</a:t>
              </a:r>
            </a:p>
          </p:txBody>
        </p:sp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8B7DD84D-2694-4466-8F1D-BB3B634905E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859886" y="5741914"/>
              <a:ext cx="1253886" cy="155040"/>
            </a:xfrm>
            <a:prstGeom prst="rect">
              <a:avLst/>
            </a:prstGeom>
          </p:spPr>
        </p:pic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318EA783-AA69-4964-8404-0F5B075C6BFB}"/>
                </a:ext>
              </a:extLst>
            </p:cNvPr>
            <p:cNvSpPr txBox="1"/>
            <p:nvPr/>
          </p:nvSpPr>
          <p:spPr>
            <a:xfrm>
              <a:off x="8376818" y="4323634"/>
              <a:ext cx="1583536" cy="94692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36000" rIns="0" bIns="0" rtlCol="0">
              <a:spAutoFit/>
            </a:bodyPr>
            <a:lstStyle/>
            <a:p>
              <a:pPr>
                <a:lnSpc>
                  <a:spcPct val="82000"/>
                </a:lnSpc>
              </a:pPr>
              <a:r>
                <a:rPr lang="en-GB" sz="900" dirty="0"/>
                <a:t>Complete response start</a:t>
              </a:r>
            </a:p>
            <a:p>
              <a:pPr>
                <a:lnSpc>
                  <a:spcPct val="82000"/>
                </a:lnSpc>
              </a:pPr>
              <a:r>
                <a:rPr lang="en-GB" sz="900" dirty="0"/>
                <a:t>Partial response start</a:t>
              </a:r>
            </a:p>
            <a:p>
              <a:pPr>
                <a:lnSpc>
                  <a:spcPct val="85000"/>
                </a:lnSpc>
              </a:pPr>
              <a:r>
                <a:rPr lang="en-GB" sz="900" dirty="0"/>
                <a:t>Stable disease start</a:t>
              </a:r>
            </a:p>
            <a:p>
              <a:pPr>
                <a:lnSpc>
                  <a:spcPct val="82000"/>
                </a:lnSpc>
              </a:pPr>
              <a:r>
                <a:rPr lang="en-GB" sz="900" dirty="0"/>
                <a:t>Progressive disease or death</a:t>
              </a:r>
            </a:p>
            <a:p>
              <a:pPr>
                <a:lnSpc>
                  <a:spcPct val="82000"/>
                </a:lnSpc>
              </a:pPr>
              <a:r>
                <a:rPr lang="en-GB" sz="900" dirty="0"/>
                <a:t>Censor*</a:t>
              </a:r>
            </a:p>
            <a:p>
              <a:pPr>
                <a:lnSpc>
                  <a:spcPct val="82000"/>
                </a:lnSpc>
              </a:pPr>
              <a:r>
                <a:rPr lang="en-GB" sz="900" dirty="0"/>
                <a:t>Last infusion</a:t>
              </a:r>
            </a:p>
            <a:p>
              <a:pPr>
                <a:lnSpc>
                  <a:spcPct val="82000"/>
                </a:lnSpc>
              </a:pPr>
              <a:r>
                <a:rPr lang="en-GB" sz="900" dirty="0"/>
                <a:t>Go to transplant</a:t>
              </a:r>
            </a:p>
            <a:p>
              <a:pPr>
                <a:lnSpc>
                  <a:spcPct val="82000"/>
                </a:lnSpc>
              </a:pPr>
              <a:r>
                <a:rPr lang="en-GB" sz="900" dirty="0"/>
                <a:t>Ongoing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154873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" name="Rectangle 537">
            <a:extLst>
              <a:ext uri="{FF2B5EF4-FFF2-40B4-BE49-F238E27FC236}">
                <a16:creationId xmlns:a16="http://schemas.microsoft.com/office/drawing/2014/main" id="{64386D79-2488-4EB5-8967-CCA86E4224C9}"/>
              </a:ext>
            </a:extLst>
          </p:cNvPr>
          <p:cNvSpPr/>
          <p:nvPr/>
        </p:nvSpPr>
        <p:spPr>
          <a:xfrm>
            <a:off x="952502" y="1813390"/>
            <a:ext cx="10289643" cy="416936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72000" rtlCol="0" anchor="t"/>
          <a:lstStyle/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rgbClr val="2585B7"/>
              </a:buClr>
              <a:buSzTx/>
              <a:tabLst/>
              <a:defRPr/>
            </a:pPr>
            <a:endParaRPr kumimoji="0" lang="en-US" sz="1400" b="0" i="0" u="none" strike="noStrike" kern="1200" cap="none" spc="0" normalizeH="0" baseline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n-ea"/>
              <a:cs typeface="Arial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2ACE4F-3BAE-4780-A34D-AB6AB5961F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Duration of Response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6B7103-CCEB-430C-9C93-4B165FCA6F1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1C0736-39BE-0D4C-B5D3-E9E510DE3886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2F267E6-D71D-4D04-9D5A-0E1A14FD38AB}"/>
              </a:ext>
            </a:extLst>
          </p:cNvPr>
          <p:cNvSpPr txBox="1"/>
          <p:nvPr/>
        </p:nvSpPr>
        <p:spPr>
          <a:xfrm>
            <a:off x="682427" y="4854180"/>
            <a:ext cx="1756852" cy="495239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r" defTabSz="914126">
              <a:defRPr/>
            </a:pPr>
            <a:r>
              <a:rPr lang="en-US" sz="1200" b="1" kern="600" spc="10" dirty="0">
                <a:solidFill>
                  <a:srgbClr val="174187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At risk: CR</a:t>
            </a:r>
          </a:p>
          <a:p>
            <a:pPr algn="r" defTabSz="914126">
              <a:defRPr/>
            </a:pPr>
            <a:r>
              <a:rPr lang="en-US" sz="1200" b="1" kern="600" spc="10" dirty="0">
                <a:solidFill>
                  <a:srgbClr val="EB6212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PR</a:t>
            </a:r>
          </a:p>
          <a:p>
            <a:pPr algn="r" defTabSz="914126">
              <a:defRPr/>
            </a:pPr>
            <a:r>
              <a:rPr lang="en-US" sz="1200" b="1" kern="600" spc="10" dirty="0">
                <a:solidFill>
                  <a:srgbClr val="575756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CR+PR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7D0137F-30B9-4D92-8795-3C300C316C9D}"/>
              </a:ext>
            </a:extLst>
          </p:cNvPr>
          <p:cNvSpPr txBox="1"/>
          <p:nvPr/>
        </p:nvSpPr>
        <p:spPr>
          <a:xfrm>
            <a:off x="2565079" y="5708522"/>
            <a:ext cx="6738046" cy="192593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 defTabSz="914126">
              <a:defRPr/>
            </a:pPr>
            <a:r>
              <a:rPr lang="en-GB" sz="1400" b="1" kern="600" spc="10" dirty="0">
                <a:ea typeface="Open Sans Semibold" panose="020B0706030804020204" pitchFamily="34" charset="0"/>
                <a:cs typeface="Open Sans Semibold" panose="020B0706030804020204" pitchFamily="34" charset="0"/>
              </a:rPr>
              <a:t>Time (months)</a:t>
            </a: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6E5493C9-A1FB-411F-AF44-17E51962D69B}"/>
              </a:ext>
            </a:extLst>
          </p:cNvPr>
          <p:cNvSpPr/>
          <p:nvPr/>
        </p:nvSpPr>
        <p:spPr>
          <a:xfrm>
            <a:off x="2567822" y="2031780"/>
            <a:ext cx="6735303" cy="3343507"/>
          </a:xfrm>
          <a:custGeom>
            <a:avLst/>
            <a:gdLst>
              <a:gd name="connsiteX0" fmla="*/ 0 w 448128"/>
              <a:gd name="connsiteY0" fmla="*/ 0 h 297543"/>
              <a:gd name="connsiteX1" fmla="*/ 0 w 448128"/>
              <a:gd name="connsiteY1" fmla="*/ 297543 h 297543"/>
              <a:gd name="connsiteX2" fmla="*/ 448128 w 448128"/>
              <a:gd name="connsiteY2" fmla="*/ 297543 h 297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8128" h="297543">
                <a:moveTo>
                  <a:pt x="0" y="0"/>
                </a:moveTo>
                <a:lnTo>
                  <a:pt x="0" y="297543"/>
                </a:lnTo>
                <a:lnTo>
                  <a:pt x="448128" y="297543"/>
                </a:lnTo>
              </a:path>
            </a:pathLst>
          </a:custGeom>
          <a:noFill/>
          <a:ln w="9525" cap="sq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126">
              <a:defRPr/>
            </a:pPr>
            <a:endParaRPr lang="en-GB" sz="1200" dirty="0">
              <a:solidFill>
                <a:srgbClr val="FFFFFF"/>
              </a:solidFill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CFD5F0D7-9EEC-4966-AA32-2785CC39FC53}"/>
              </a:ext>
            </a:extLst>
          </p:cNvPr>
          <p:cNvGrpSpPr/>
          <p:nvPr/>
        </p:nvGrpSpPr>
        <p:grpSpPr>
          <a:xfrm>
            <a:off x="2500146" y="2539288"/>
            <a:ext cx="64943" cy="2258094"/>
            <a:chOff x="2694487" y="2865586"/>
            <a:chExt cx="72648" cy="2665241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6C802DC0-510D-4791-808D-D558F6F70055}"/>
                </a:ext>
              </a:extLst>
            </p:cNvPr>
            <p:cNvCxnSpPr>
              <a:cxnSpLocks/>
            </p:cNvCxnSpPr>
            <p:nvPr/>
          </p:nvCxnSpPr>
          <p:spPr>
            <a:xfrm>
              <a:off x="2694490" y="2865586"/>
              <a:ext cx="72634" cy="0"/>
            </a:xfrm>
            <a:prstGeom prst="line">
              <a:avLst/>
            </a:prstGeom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597216C3-E235-4B82-9C88-DB3FB1104947}"/>
                </a:ext>
              </a:extLst>
            </p:cNvPr>
            <p:cNvCxnSpPr>
              <a:cxnSpLocks/>
            </p:cNvCxnSpPr>
            <p:nvPr/>
          </p:nvCxnSpPr>
          <p:spPr>
            <a:xfrm>
              <a:off x="2694492" y="3132110"/>
              <a:ext cx="72636" cy="0"/>
            </a:xfrm>
            <a:prstGeom prst="line">
              <a:avLst/>
            </a:prstGeom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65B33028-8D15-4F1D-9C2C-E6A41BC68681}"/>
                </a:ext>
              </a:extLst>
            </p:cNvPr>
            <p:cNvCxnSpPr>
              <a:cxnSpLocks/>
            </p:cNvCxnSpPr>
            <p:nvPr/>
          </p:nvCxnSpPr>
          <p:spPr>
            <a:xfrm>
              <a:off x="2694492" y="3398634"/>
              <a:ext cx="72634" cy="0"/>
            </a:xfrm>
            <a:prstGeom prst="line">
              <a:avLst/>
            </a:prstGeom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ACD57AF1-D8D9-42F2-8C5A-257B76708AE2}"/>
                </a:ext>
              </a:extLst>
            </p:cNvPr>
            <p:cNvCxnSpPr>
              <a:cxnSpLocks/>
            </p:cNvCxnSpPr>
            <p:nvPr/>
          </p:nvCxnSpPr>
          <p:spPr>
            <a:xfrm>
              <a:off x="2694492" y="3665158"/>
              <a:ext cx="72634" cy="0"/>
            </a:xfrm>
            <a:prstGeom prst="line">
              <a:avLst/>
            </a:prstGeom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AA2690E-1D55-49C2-BACA-7D099ED4D8B3}"/>
                </a:ext>
              </a:extLst>
            </p:cNvPr>
            <p:cNvCxnSpPr>
              <a:cxnSpLocks/>
            </p:cNvCxnSpPr>
            <p:nvPr/>
          </p:nvCxnSpPr>
          <p:spPr>
            <a:xfrm>
              <a:off x="2694492" y="3931682"/>
              <a:ext cx="72634" cy="0"/>
            </a:xfrm>
            <a:prstGeom prst="line">
              <a:avLst/>
            </a:prstGeom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0A30194E-28A1-4D90-B06E-F4857D7DEC6E}"/>
                </a:ext>
              </a:extLst>
            </p:cNvPr>
            <p:cNvCxnSpPr>
              <a:cxnSpLocks/>
            </p:cNvCxnSpPr>
            <p:nvPr/>
          </p:nvCxnSpPr>
          <p:spPr>
            <a:xfrm>
              <a:off x="2694492" y="4198206"/>
              <a:ext cx="72634" cy="0"/>
            </a:xfrm>
            <a:prstGeom prst="line">
              <a:avLst/>
            </a:prstGeom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5E651E34-C6F9-468B-BD4B-FC5DE07859A2}"/>
                </a:ext>
              </a:extLst>
            </p:cNvPr>
            <p:cNvCxnSpPr>
              <a:cxnSpLocks/>
            </p:cNvCxnSpPr>
            <p:nvPr/>
          </p:nvCxnSpPr>
          <p:spPr>
            <a:xfrm>
              <a:off x="2694492" y="4464730"/>
              <a:ext cx="72634" cy="0"/>
            </a:xfrm>
            <a:prstGeom prst="line">
              <a:avLst/>
            </a:prstGeom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C5469D2E-7B95-4765-A064-57D2AECFBC55}"/>
                </a:ext>
              </a:extLst>
            </p:cNvPr>
            <p:cNvCxnSpPr>
              <a:cxnSpLocks/>
            </p:cNvCxnSpPr>
            <p:nvPr/>
          </p:nvCxnSpPr>
          <p:spPr>
            <a:xfrm>
              <a:off x="2694492" y="4731254"/>
              <a:ext cx="72634" cy="0"/>
            </a:xfrm>
            <a:prstGeom prst="line">
              <a:avLst/>
            </a:prstGeom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47FFB6AE-1843-446A-B81F-2658AC7B9191}"/>
                </a:ext>
              </a:extLst>
            </p:cNvPr>
            <p:cNvCxnSpPr>
              <a:cxnSpLocks/>
            </p:cNvCxnSpPr>
            <p:nvPr/>
          </p:nvCxnSpPr>
          <p:spPr>
            <a:xfrm>
              <a:off x="2694487" y="4997778"/>
              <a:ext cx="72634" cy="0"/>
            </a:xfrm>
            <a:prstGeom prst="line">
              <a:avLst/>
            </a:prstGeom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195C5BB1-DE47-444B-A583-795549C0AF12}"/>
                </a:ext>
              </a:extLst>
            </p:cNvPr>
            <p:cNvCxnSpPr>
              <a:cxnSpLocks/>
            </p:cNvCxnSpPr>
            <p:nvPr/>
          </p:nvCxnSpPr>
          <p:spPr>
            <a:xfrm>
              <a:off x="2694501" y="5264302"/>
              <a:ext cx="72634" cy="0"/>
            </a:xfrm>
            <a:prstGeom prst="line">
              <a:avLst/>
            </a:prstGeom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9D20D5BD-4B5C-4E8B-A6B0-7ABE50FE08B6}"/>
                </a:ext>
              </a:extLst>
            </p:cNvPr>
            <p:cNvCxnSpPr>
              <a:cxnSpLocks/>
            </p:cNvCxnSpPr>
            <p:nvPr/>
          </p:nvCxnSpPr>
          <p:spPr>
            <a:xfrm>
              <a:off x="2694492" y="5530827"/>
              <a:ext cx="72634" cy="0"/>
            </a:xfrm>
            <a:prstGeom prst="line">
              <a:avLst/>
            </a:prstGeom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7A34A6FB-5923-466B-A811-2FC753DD9B9D}"/>
              </a:ext>
            </a:extLst>
          </p:cNvPr>
          <p:cNvSpPr txBox="1"/>
          <p:nvPr/>
        </p:nvSpPr>
        <p:spPr>
          <a:xfrm>
            <a:off x="2573710" y="5460063"/>
            <a:ext cx="250268" cy="18466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 defTabSz="914126">
              <a:defRPr/>
            </a:pPr>
            <a:r>
              <a:rPr lang="en-GB" sz="1200" kern="600" spc="10" dirty="0">
                <a:ea typeface="Open Sans Light" panose="020B0306030504020204" pitchFamily="34" charset="0"/>
                <a:cs typeface="Open Sans Light" panose="020B0306030504020204" pitchFamily="34" charset="0"/>
              </a:rPr>
              <a:t>0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C310EB2-C305-44CA-8422-DEEB15095E90}"/>
              </a:ext>
            </a:extLst>
          </p:cNvPr>
          <p:cNvSpPr txBox="1"/>
          <p:nvPr/>
        </p:nvSpPr>
        <p:spPr>
          <a:xfrm>
            <a:off x="3104890" y="5460063"/>
            <a:ext cx="250268" cy="18466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 defTabSz="914126">
              <a:defRPr/>
            </a:pPr>
            <a:r>
              <a:rPr lang="en-GB" sz="1200" kern="600" spc="10" dirty="0">
                <a:ea typeface="Open Sans Light" panose="020B0306030504020204" pitchFamily="34" charset="0"/>
                <a:cs typeface="Open Sans Light" panose="020B0306030504020204" pitchFamily="34" charset="0"/>
              </a:rPr>
              <a:t>1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9F8AB79-389B-4178-983C-7D1FFA91C01B}"/>
              </a:ext>
            </a:extLst>
          </p:cNvPr>
          <p:cNvSpPr txBox="1"/>
          <p:nvPr/>
        </p:nvSpPr>
        <p:spPr>
          <a:xfrm>
            <a:off x="3636070" y="5460063"/>
            <a:ext cx="250268" cy="18466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 defTabSz="914126">
              <a:defRPr/>
            </a:pPr>
            <a:r>
              <a:rPr lang="en-GB" sz="1200" kern="600" spc="10" dirty="0">
                <a:ea typeface="Open Sans Light" panose="020B0306030504020204" pitchFamily="34" charset="0"/>
                <a:cs typeface="Open Sans Light" panose="020B0306030504020204" pitchFamily="34" charset="0"/>
              </a:rPr>
              <a:t>2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40B1787-AF3E-468A-81F7-FB23351AF30A}"/>
              </a:ext>
            </a:extLst>
          </p:cNvPr>
          <p:cNvSpPr txBox="1"/>
          <p:nvPr/>
        </p:nvSpPr>
        <p:spPr>
          <a:xfrm>
            <a:off x="4167251" y="5460063"/>
            <a:ext cx="250268" cy="18466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 defTabSz="914126">
              <a:defRPr/>
            </a:pPr>
            <a:r>
              <a:rPr lang="en-GB" sz="1200" kern="600" spc="10" dirty="0">
                <a:ea typeface="Open Sans Light" panose="020B0306030504020204" pitchFamily="34" charset="0"/>
                <a:cs typeface="Open Sans Light" panose="020B0306030504020204" pitchFamily="34" charset="0"/>
              </a:rPr>
              <a:t>3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32E932A-EFFA-4C11-B870-5CFBDE2545A0}"/>
              </a:ext>
            </a:extLst>
          </p:cNvPr>
          <p:cNvSpPr txBox="1"/>
          <p:nvPr/>
        </p:nvSpPr>
        <p:spPr>
          <a:xfrm>
            <a:off x="5229611" y="5460063"/>
            <a:ext cx="250268" cy="18466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 defTabSz="914126">
              <a:defRPr/>
            </a:pPr>
            <a:r>
              <a:rPr lang="en-GB" sz="1200" kern="600" spc="10" dirty="0">
                <a:ea typeface="Open Sans Light" panose="020B0306030504020204" pitchFamily="34" charset="0"/>
                <a:cs typeface="Open Sans Light" panose="020B0306030504020204" pitchFamily="34" charset="0"/>
              </a:rPr>
              <a:t>5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485D31C-F38D-4862-9CAC-D18B0EA73001}"/>
              </a:ext>
            </a:extLst>
          </p:cNvPr>
          <p:cNvSpPr txBox="1"/>
          <p:nvPr/>
        </p:nvSpPr>
        <p:spPr>
          <a:xfrm>
            <a:off x="5760792" y="5460063"/>
            <a:ext cx="250268" cy="18466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 defTabSz="914126">
              <a:defRPr/>
            </a:pPr>
            <a:r>
              <a:rPr lang="en-GB" sz="1200" kern="600" spc="10" dirty="0">
                <a:ea typeface="Open Sans Light" panose="020B0306030504020204" pitchFamily="34" charset="0"/>
                <a:cs typeface="Open Sans Light" panose="020B0306030504020204" pitchFamily="34" charset="0"/>
              </a:rPr>
              <a:t>6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7287E63-5665-4B4F-93F9-42DDECE2967C}"/>
              </a:ext>
            </a:extLst>
          </p:cNvPr>
          <p:cNvSpPr txBox="1"/>
          <p:nvPr/>
        </p:nvSpPr>
        <p:spPr>
          <a:xfrm>
            <a:off x="6291972" y="5460062"/>
            <a:ext cx="250268" cy="18466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 defTabSz="914126">
              <a:defRPr/>
            </a:pPr>
            <a:r>
              <a:rPr lang="en-GB" sz="1200" kern="600" spc="10" dirty="0">
                <a:ea typeface="Open Sans Light" panose="020B0306030504020204" pitchFamily="34" charset="0"/>
                <a:cs typeface="Open Sans Light" panose="020B0306030504020204" pitchFamily="34" charset="0"/>
              </a:rPr>
              <a:t>7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359315F-6471-4BE9-89DC-917CC414DEE0}"/>
              </a:ext>
            </a:extLst>
          </p:cNvPr>
          <p:cNvSpPr txBox="1"/>
          <p:nvPr/>
        </p:nvSpPr>
        <p:spPr>
          <a:xfrm>
            <a:off x="6823152" y="5460063"/>
            <a:ext cx="250268" cy="18466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 defTabSz="914126">
              <a:defRPr/>
            </a:pPr>
            <a:r>
              <a:rPr lang="en-GB" sz="1200" kern="600" spc="10" dirty="0">
                <a:ea typeface="Open Sans Light" panose="020B0306030504020204" pitchFamily="34" charset="0"/>
                <a:cs typeface="Open Sans Light" panose="020B0306030504020204" pitchFamily="34" charset="0"/>
              </a:rPr>
              <a:t>8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F86F080-7995-4291-89C6-72E53A3316D9}"/>
              </a:ext>
            </a:extLst>
          </p:cNvPr>
          <p:cNvSpPr txBox="1"/>
          <p:nvPr/>
        </p:nvSpPr>
        <p:spPr>
          <a:xfrm>
            <a:off x="7354332" y="5460063"/>
            <a:ext cx="250268" cy="18466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 defTabSz="914126">
              <a:defRPr/>
            </a:pPr>
            <a:r>
              <a:rPr lang="en-GB" sz="1200" kern="600" spc="10" dirty="0">
                <a:ea typeface="Open Sans Light" panose="020B0306030504020204" pitchFamily="34" charset="0"/>
                <a:cs typeface="Open Sans Light" panose="020B0306030504020204" pitchFamily="34" charset="0"/>
              </a:rPr>
              <a:t>9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BDDC5CE-A411-4375-B364-C27CB24AAEB0}"/>
              </a:ext>
            </a:extLst>
          </p:cNvPr>
          <p:cNvSpPr txBox="1"/>
          <p:nvPr/>
        </p:nvSpPr>
        <p:spPr>
          <a:xfrm>
            <a:off x="7885513" y="5460063"/>
            <a:ext cx="250268" cy="18466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 defTabSz="914126">
              <a:defRPr/>
            </a:pPr>
            <a:r>
              <a:rPr lang="en-GB" sz="1200" kern="600" spc="10" dirty="0">
                <a:ea typeface="Open Sans Light" panose="020B0306030504020204" pitchFamily="34" charset="0"/>
                <a:cs typeface="Open Sans Light" panose="020B0306030504020204" pitchFamily="34" charset="0"/>
              </a:rPr>
              <a:t>10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78BAB161-26C4-4754-8796-FAC2A9EE1876}"/>
              </a:ext>
            </a:extLst>
          </p:cNvPr>
          <p:cNvSpPr txBox="1"/>
          <p:nvPr/>
        </p:nvSpPr>
        <p:spPr>
          <a:xfrm>
            <a:off x="8416693" y="5460063"/>
            <a:ext cx="250268" cy="18466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 defTabSz="914126">
              <a:defRPr/>
            </a:pPr>
            <a:r>
              <a:rPr lang="en-GB" sz="1200" kern="600" spc="10" dirty="0">
                <a:ea typeface="Open Sans Light" panose="020B0306030504020204" pitchFamily="34" charset="0"/>
                <a:cs typeface="Open Sans Light" panose="020B0306030504020204" pitchFamily="34" charset="0"/>
              </a:rPr>
              <a:t>11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72A50F99-1764-4852-87DC-A9FAD4CA3917}"/>
              </a:ext>
            </a:extLst>
          </p:cNvPr>
          <p:cNvSpPr txBox="1"/>
          <p:nvPr/>
        </p:nvSpPr>
        <p:spPr>
          <a:xfrm>
            <a:off x="4698431" y="5460063"/>
            <a:ext cx="250268" cy="18466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 defTabSz="914126">
              <a:defRPr/>
            </a:pPr>
            <a:r>
              <a:rPr lang="en-GB" sz="1200" kern="600" spc="10" dirty="0">
                <a:ea typeface="Open Sans Light" panose="020B0306030504020204" pitchFamily="34" charset="0"/>
                <a:cs typeface="Open Sans Light" panose="020B0306030504020204" pitchFamily="34" charset="0"/>
              </a:rPr>
              <a:t>4</a:t>
            </a:r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C0CD8A39-C84A-489E-8034-F6CF7EA6EA80}"/>
              </a:ext>
            </a:extLst>
          </p:cNvPr>
          <p:cNvGrpSpPr/>
          <p:nvPr/>
        </p:nvGrpSpPr>
        <p:grpSpPr>
          <a:xfrm>
            <a:off x="8669564" y="2030358"/>
            <a:ext cx="2421280" cy="696698"/>
            <a:chOff x="7735284" y="3468630"/>
            <a:chExt cx="2352057" cy="806991"/>
          </a:xfrm>
        </p:grpSpPr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4F6AA64D-A633-4F70-B386-D1ECA0C98CAC}"/>
                </a:ext>
              </a:extLst>
            </p:cNvPr>
            <p:cNvSpPr txBox="1"/>
            <p:nvPr/>
          </p:nvSpPr>
          <p:spPr>
            <a:xfrm>
              <a:off x="7735284" y="3471258"/>
              <a:ext cx="679205" cy="191213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0">
              <a:spAutoFit/>
            </a:bodyPr>
            <a:lstStyle/>
            <a:p>
              <a:pPr algn="ctr" defTabSz="914126">
                <a:defRPr/>
              </a:pPr>
              <a:r>
                <a:rPr lang="en-GB" sz="1200" b="1" kern="600" spc="10" dirty="0">
                  <a:ea typeface="Open Sans Semibold" panose="020B0706030804020204" pitchFamily="34" charset="0"/>
                  <a:cs typeface="Open Sans Semibold" panose="020B0706030804020204" pitchFamily="34" charset="0"/>
                </a:rPr>
                <a:t>Response</a:t>
              </a:r>
            </a:p>
          </p:txBody>
        </p:sp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935B4296-A064-43A0-B7D3-90CBE0377DB2}"/>
                </a:ext>
              </a:extLst>
            </p:cNvPr>
            <p:cNvGrpSpPr/>
            <p:nvPr/>
          </p:nvGrpSpPr>
          <p:grpSpPr>
            <a:xfrm>
              <a:off x="8009377" y="3675424"/>
              <a:ext cx="1840547" cy="600197"/>
              <a:chOff x="8034539" y="3675424"/>
              <a:chExt cx="1840547" cy="600197"/>
            </a:xfrm>
          </p:grpSpPr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26C4F213-F574-425A-84E8-6EFF0CCDAB1E}"/>
                  </a:ext>
                </a:extLst>
              </p:cNvPr>
              <p:cNvSpPr txBox="1"/>
              <p:nvPr/>
            </p:nvSpPr>
            <p:spPr>
              <a:xfrm>
                <a:off x="8034539" y="3675424"/>
                <a:ext cx="679205" cy="600197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t" anchorCtr="0">
                <a:spAutoFit/>
              </a:bodyPr>
              <a:lstStyle/>
              <a:p>
                <a:pPr defTabSz="914126">
                  <a:spcAft>
                    <a:spcPts val="100"/>
                  </a:spcAft>
                  <a:defRPr/>
                </a:pPr>
                <a:r>
                  <a:rPr lang="en-GB" sz="1200" kern="600" spc="10" dirty="0">
                    <a:solidFill>
                      <a:srgbClr val="174187"/>
                    </a:solidFill>
                    <a:ea typeface="Open Sans Light" panose="020B0306030504020204" pitchFamily="34" charset="0"/>
                    <a:cs typeface="Open Sans Light" panose="020B0306030504020204" pitchFamily="34" charset="0"/>
                  </a:rPr>
                  <a:t>CR</a:t>
                </a:r>
              </a:p>
              <a:p>
                <a:pPr defTabSz="914126">
                  <a:spcAft>
                    <a:spcPts val="100"/>
                  </a:spcAft>
                  <a:defRPr/>
                </a:pPr>
                <a:r>
                  <a:rPr lang="en-GB" sz="1200" kern="600" spc="10" dirty="0">
                    <a:solidFill>
                      <a:srgbClr val="EB6212"/>
                    </a:solidFill>
                    <a:ea typeface="Open Sans Light" panose="020B0306030504020204" pitchFamily="34" charset="0"/>
                    <a:cs typeface="Open Sans Light" panose="020B0306030504020204" pitchFamily="34" charset="0"/>
                  </a:rPr>
                  <a:t>PR</a:t>
                </a:r>
              </a:p>
              <a:p>
                <a:pPr defTabSz="914126">
                  <a:spcAft>
                    <a:spcPts val="100"/>
                  </a:spcAft>
                  <a:defRPr/>
                </a:pPr>
                <a:r>
                  <a:rPr lang="en-GB" sz="1200" kern="600" spc="10" dirty="0">
                    <a:solidFill>
                      <a:srgbClr val="575756"/>
                    </a:solidFill>
                    <a:ea typeface="Open Sans Light" panose="020B0306030504020204" pitchFamily="34" charset="0"/>
                    <a:cs typeface="Open Sans Light" panose="020B0306030504020204" pitchFamily="34" charset="0"/>
                  </a:rPr>
                  <a:t>CR+PR</a:t>
                </a:r>
              </a:p>
            </p:txBody>
          </p:sp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D562AC8F-65B6-47BB-9FC4-BBCA29D251B8}"/>
                  </a:ext>
                </a:extLst>
              </p:cNvPr>
              <p:cNvSpPr txBox="1"/>
              <p:nvPr/>
            </p:nvSpPr>
            <p:spPr>
              <a:xfrm>
                <a:off x="8790430" y="3675424"/>
                <a:ext cx="1084656" cy="600197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t" anchorCtr="0">
                <a:spAutoFit/>
              </a:bodyPr>
              <a:lstStyle/>
              <a:p>
                <a:pPr algn="ctr" defTabSz="914126">
                  <a:spcAft>
                    <a:spcPts val="100"/>
                  </a:spcAft>
                  <a:defRPr/>
                </a:pPr>
                <a:r>
                  <a:rPr lang="en-GB" sz="1200" kern="600" spc="10" dirty="0">
                    <a:solidFill>
                      <a:srgbClr val="174187"/>
                    </a:solidFill>
                    <a:ea typeface="Open Sans Light" panose="020B0306030504020204" pitchFamily="34" charset="0"/>
                    <a:cs typeface="Open Sans Light" panose="020B0306030504020204" pitchFamily="34" charset="0"/>
                  </a:rPr>
                  <a:t>Not reached</a:t>
                </a:r>
              </a:p>
              <a:p>
                <a:pPr algn="ctr" defTabSz="914126">
                  <a:spcAft>
                    <a:spcPts val="100"/>
                  </a:spcAft>
                  <a:defRPr/>
                </a:pPr>
                <a:r>
                  <a:rPr lang="en-GB" sz="1200" kern="600" spc="10" dirty="0">
                    <a:solidFill>
                      <a:srgbClr val="EB6212"/>
                    </a:solidFill>
                    <a:ea typeface="Open Sans Light" panose="020B0306030504020204" pitchFamily="34" charset="0"/>
                    <a:cs typeface="Open Sans Light" panose="020B0306030504020204" pitchFamily="34" charset="0"/>
                  </a:rPr>
                  <a:t>7.85 (2.60,  )</a:t>
                </a:r>
              </a:p>
              <a:p>
                <a:pPr algn="ctr" defTabSz="914126">
                  <a:spcAft>
                    <a:spcPts val="100"/>
                  </a:spcAft>
                  <a:defRPr/>
                </a:pPr>
                <a:r>
                  <a:rPr lang="en-GB" sz="1200" kern="600" spc="10" dirty="0">
                    <a:solidFill>
                      <a:srgbClr val="575756"/>
                    </a:solidFill>
                    <a:ea typeface="Open Sans Light" panose="020B0306030504020204" pitchFamily="34" charset="0"/>
                    <a:cs typeface="Open Sans Light" panose="020B0306030504020204" pitchFamily="34" charset="0"/>
                  </a:rPr>
                  <a:t>Not reached</a:t>
                </a:r>
              </a:p>
            </p:txBody>
          </p:sp>
        </p:grp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F8A19939-EE57-4475-86BB-18118C468912}"/>
                </a:ext>
              </a:extLst>
            </p:cNvPr>
            <p:cNvSpPr txBox="1"/>
            <p:nvPr/>
          </p:nvSpPr>
          <p:spPr>
            <a:xfrm>
              <a:off x="8518846" y="3468630"/>
              <a:ext cx="1568495" cy="213900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0">
              <a:spAutoFit/>
            </a:bodyPr>
            <a:lstStyle/>
            <a:p>
              <a:pPr algn="ctr" defTabSz="914126">
                <a:defRPr/>
              </a:pPr>
              <a:r>
                <a:rPr lang="en-GB" sz="1200" b="1" kern="600" spc="10" dirty="0">
                  <a:ea typeface="Open Sans Semibold" panose="020B0706030804020204" pitchFamily="34" charset="0"/>
                  <a:cs typeface="Open Sans Semibold" panose="020B0706030804020204" pitchFamily="34" charset="0"/>
                </a:rPr>
                <a:t>Median (95% Cl) months</a:t>
              </a:r>
            </a:p>
          </p:txBody>
        </p:sp>
      </p:grpSp>
      <p:sp>
        <p:nvSpPr>
          <p:cNvPr id="53" name="TextBox 52">
            <a:extLst>
              <a:ext uri="{FF2B5EF4-FFF2-40B4-BE49-F238E27FC236}">
                <a16:creationId xmlns:a16="http://schemas.microsoft.com/office/drawing/2014/main" id="{E9036896-D801-41CD-98FB-44EA97BAEFFB}"/>
              </a:ext>
            </a:extLst>
          </p:cNvPr>
          <p:cNvSpPr txBox="1"/>
          <p:nvPr/>
        </p:nvSpPr>
        <p:spPr>
          <a:xfrm>
            <a:off x="8947872" y="5460064"/>
            <a:ext cx="250268" cy="18466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 defTabSz="914126">
              <a:defRPr/>
            </a:pPr>
            <a:r>
              <a:rPr lang="en-GB" sz="1200" kern="600" spc="10" dirty="0">
                <a:ea typeface="Open Sans Light" panose="020B0306030504020204" pitchFamily="34" charset="0"/>
                <a:cs typeface="Open Sans Light" panose="020B0306030504020204" pitchFamily="34" charset="0"/>
              </a:rPr>
              <a:t>12</a:t>
            </a:r>
          </a:p>
        </p:txBody>
      </p:sp>
      <p:grpSp>
        <p:nvGrpSpPr>
          <p:cNvPr id="54" name="Group 53">
            <a:extLst>
              <a:ext uri="{FF2B5EF4-FFF2-40B4-BE49-F238E27FC236}">
                <a16:creationId xmlns:a16="http://schemas.microsoft.com/office/drawing/2014/main" id="{D2ACD9AC-5E59-4060-A382-FBB2ABDF5BE2}"/>
              </a:ext>
            </a:extLst>
          </p:cNvPr>
          <p:cNvGrpSpPr/>
          <p:nvPr/>
        </p:nvGrpSpPr>
        <p:grpSpPr>
          <a:xfrm>
            <a:off x="2696774" y="5374674"/>
            <a:ext cx="6373186" cy="66200"/>
            <a:chOff x="2914444" y="5995162"/>
            <a:chExt cx="7129355" cy="74054"/>
          </a:xfrm>
        </p:grpSpPr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2C2BC3CB-01CB-4491-85C2-FEB87BE3E578}"/>
                </a:ext>
              </a:extLst>
            </p:cNvPr>
            <p:cNvCxnSpPr/>
            <p:nvPr/>
          </p:nvCxnSpPr>
          <p:spPr>
            <a:xfrm>
              <a:off x="2914444" y="5995162"/>
              <a:ext cx="0" cy="74054"/>
            </a:xfrm>
            <a:prstGeom prst="line">
              <a:avLst/>
            </a:prstGeom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87F5987C-B938-4C98-BECD-54AD2C1860CA}"/>
                </a:ext>
              </a:extLst>
            </p:cNvPr>
            <p:cNvCxnSpPr/>
            <p:nvPr/>
          </p:nvCxnSpPr>
          <p:spPr>
            <a:xfrm>
              <a:off x="3508557" y="5995162"/>
              <a:ext cx="0" cy="74054"/>
            </a:xfrm>
            <a:prstGeom prst="line">
              <a:avLst/>
            </a:prstGeom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3963F195-A490-4C0A-A7A5-745E2B1BB406}"/>
                </a:ext>
              </a:extLst>
            </p:cNvPr>
            <p:cNvCxnSpPr/>
            <p:nvPr/>
          </p:nvCxnSpPr>
          <p:spPr>
            <a:xfrm>
              <a:off x="4102670" y="5995162"/>
              <a:ext cx="0" cy="74054"/>
            </a:xfrm>
            <a:prstGeom prst="line">
              <a:avLst/>
            </a:prstGeom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A6C2C859-71D0-4E64-BCAB-DBE1A63CF640}"/>
                </a:ext>
              </a:extLst>
            </p:cNvPr>
            <p:cNvCxnSpPr/>
            <p:nvPr/>
          </p:nvCxnSpPr>
          <p:spPr>
            <a:xfrm>
              <a:off x="4696783" y="5995162"/>
              <a:ext cx="0" cy="74054"/>
            </a:xfrm>
            <a:prstGeom prst="line">
              <a:avLst/>
            </a:prstGeom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035F85FB-15C4-4FA2-B864-DA0F1F3E64FA}"/>
                </a:ext>
              </a:extLst>
            </p:cNvPr>
            <p:cNvCxnSpPr/>
            <p:nvPr/>
          </p:nvCxnSpPr>
          <p:spPr>
            <a:xfrm>
              <a:off x="5885009" y="5995162"/>
              <a:ext cx="0" cy="74054"/>
            </a:xfrm>
            <a:prstGeom prst="line">
              <a:avLst/>
            </a:prstGeom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C6370E01-D602-485E-9583-9D9C92DE595A}"/>
                </a:ext>
              </a:extLst>
            </p:cNvPr>
            <p:cNvCxnSpPr/>
            <p:nvPr/>
          </p:nvCxnSpPr>
          <p:spPr>
            <a:xfrm>
              <a:off x="6479122" y="5995162"/>
              <a:ext cx="0" cy="74054"/>
            </a:xfrm>
            <a:prstGeom prst="line">
              <a:avLst/>
            </a:prstGeom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53B72A44-02AE-4E6F-BEE2-5CE97C5D3D5E}"/>
                </a:ext>
              </a:extLst>
            </p:cNvPr>
            <p:cNvCxnSpPr/>
            <p:nvPr/>
          </p:nvCxnSpPr>
          <p:spPr>
            <a:xfrm>
              <a:off x="7073235" y="5995162"/>
              <a:ext cx="0" cy="74054"/>
            </a:xfrm>
            <a:prstGeom prst="line">
              <a:avLst/>
            </a:prstGeom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08413C80-5B5A-4F7C-812F-DE3322A570DA}"/>
                </a:ext>
              </a:extLst>
            </p:cNvPr>
            <p:cNvCxnSpPr/>
            <p:nvPr/>
          </p:nvCxnSpPr>
          <p:spPr>
            <a:xfrm>
              <a:off x="7667348" y="5995162"/>
              <a:ext cx="0" cy="74054"/>
            </a:xfrm>
            <a:prstGeom prst="line">
              <a:avLst/>
            </a:prstGeom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97FD6D82-9A3A-4565-824D-E9AA7B10D096}"/>
                </a:ext>
              </a:extLst>
            </p:cNvPr>
            <p:cNvCxnSpPr/>
            <p:nvPr/>
          </p:nvCxnSpPr>
          <p:spPr>
            <a:xfrm>
              <a:off x="8261461" y="5995162"/>
              <a:ext cx="0" cy="74054"/>
            </a:xfrm>
            <a:prstGeom prst="line">
              <a:avLst/>
            </a:prstGeom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D3F2F149-6E62-46A8-A34D-3214899B4685}"/>
                </a:ext>
              </a:extLst>
            </p:cNvPr>
            <p:cNvCxnSpPr/>
            <p:nvPr/>
          </p:nvCxnSpPr>
          <p:spPr>
            <a:xfrm>
              <a:off x="8855574" y="5995162"/>
              <a:ext cx="0" cy="74054"/>
            </a:xfrm>
            <a:prstGeom prst="line">
              <a:avLst/>
            </a:prstGeom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8BE84083-0B87-4ACD-94F6-44B23B0ABCD2}"/>
                </a:ext>
              </a:extLst>
            </p:cNvPr>
            <p:cNvCxnSpPr/>
            <p:nvPr/>
          </p:nvCxnSpPr>
          <p:spPr>
            <a:xfrm>
              <a:off x="9449687" y="5995162"/>
              <a:ext cx="0" cy="74054"/>
            </a:xfrm>
            <a:prstGeom prst="line">
              <a:avLst/>
            </a:prstGeom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38221EB2-4CF8-4A72-B9F9-DC696709A9F3}"/>
                </a:ext>
              </a:extLst>
            </p:cNvPr>
            <p:cNvCxnSpPr/>
            <p:nvPr/>
          </p:nvCxnSpPr>
          <p:spPr>
            <a:xfrm>
              <a:off x="5290896" y="5995162"/>
              <a:ext cx="0" cy="74054"/>
            </a:xfrm>
            <a:prstGeom prst="line">
              <a:avLst/>
            </a:prstGeom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7FF6B0B1-FB7F-4351-84CB-D874DBB667E3}"/>
                </a:ext>
              </a:extLst>
            </p:cNvPr>
            <p:cNvCxnSpPr/>
            <p:nvPr/>
          </p:nvCxnSpPr>
          <p:spPr>
            <a:xfrm>
              <a:off x="10043799" y="5995162"/>
              <a:ext cx="0" cy="74054"/>
            </a:xfrm>
            <a:prstGeom prst="line">
              <a:avLst/>
            </a:prstGeom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791A5C44-A825-43FA-968E-C1D13ADBB70D}"/>
              </a:ext>
            </a:extLst>
          </p:cNvPr>
          <p:cNvGrpSpPr/>
          <p:nvPr/>
        </p:nvGrpSpPr>
        <p:grpSpPr>
          <a:xfrm>
            <a:off x="2582905" y="4846349"/>
            <a:ext cx="6627269" cy="465405"/>
            <a:chOff x="2570873" y="4840579"/>
            <a:chExt cx="6627269" cy="495240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B573E6E4-F165-4FD6-9D28-82FC0DAD5558}"/>
                </a:ext>
              </a:extLst>
            </p:cNvPr>
            <p:cNvSpPr txBox="1"/>
            <p:nvPr/>
          </p:nvSpPr>
          <p:spPr>
            <a:xfrm>
              <a:off x="2570873" y="4840579"/>
              <a:ext cx="250268" cy="495239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0">
              <a:spAutoFit/>
            </a:bodyPr>
            <a:lstStyle/>
            <a:p>
              <a:pPr algn="ctr" defTabSz="914126">
                <a:defRPr/>
              </a:pPr>
              <a:r>
                <a:rPr lang="en-GB" sz="1200" kern="600" spc="10" dirty="0">
                  <a:solidFill>
                    <a:srgbClr val="174187"/>
                  </a:solidFill>
                  <a:ea typeface="Open Sans Light" panose="020B0306030504020204" pitchFamily="34" charset="0"/>
                  <a:cs typeface="Open Sans Light" panose="020B0306030504020204" pitchFamily="34" charset="0"/>
                </a:rPr>
                <a:t>28</a:t>
              </a:r>
            </a:p>
            <a:p>
              <a:pPr algn="ctr" defTabSz="914126">
                <a:defRPr/>
              </a:pPr>
              <a:r>
                <a:rPr lang="en-GB" sz="1200" kern="600" spc="10" dirty="0">
                  <a:solidFill>
                    <a:srgbClr val="EB6212"/>
                  </a:solidFill>
                  <a:ea typeface="Open Sans Light" panose="020B0306030504020204" pitchFamily="34" charset="0"/>
                  <a:cs typeface="Open Sans Light" panose="020B0306030504020204" pitchFamily="34" charset="0"/>
                </a:rPr>
                <a:t>39</a:t>
              </a:r>
            </a:p>
            <a:p>
              <a:pPr algn="ctr" defTabSz="914126">
                <a:defRPr/>
              </a:pPr>
              <a:r>
                <a:rPr lang="en-GB" sz="1200" kern="600" spc="10" dirty="0">
                  <a:solidFill>
                    <a:srgbClr val="575756"/>
                  </a:solidFill>
                  <a:ea typeface="Open Sans Light" panose="020B0306030504020204" pitchFamily="34" charset="0"/>
                  <a:cs typeface="Open Sans Light" panose="020B0306030504020204" pitchFamily="34" charset="0"/>
                </a:rPr>
                <a:t>67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BB140F7F-D698-41A3-A5AA-32AE36E457E0}"/>
                </a:ext>
              </a:extLst>
            </p:cNvPr>
            <p:cNvSpPr txBox="1"/>
            <p:nvPr/>
          </p:nvSpPr>
          <p:spPr>
            <a:xfrm>
              <a:off x="3102290" y="4840579"/>
              <a:ext cx="250268" cy="495239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0">
              <a:spAutoFit/>
            </a:bodyPr>
            <a:lstStyle/>
            <a:p>
              <a:pPr algn="ctr" defTabSz="914126">
                <a:defRPr/>
              </a:pPr>
              <a:r>
                <a:rPr lang="en-GB" sz="1200" kern="600" spc="10" dirty="0">
                  <a:solidFill>
                    <a:srgbClr val="174187"/>
                  </a:solidFill>
                  <a:ea typeface="Open Sans Light" panose="020B0306030504020204" pitchFamily="34" charset="0"/>
                  <a:cs typeface="Open Sans Light" panose="020B0306030504020204" pitchFamily="34" charset="0"/>
                </a:rPr>
                <a:t>25</a:t>
              </a:r>
            </a:p>
            <a:p>
              <a:pPr algn="ctr" defTabSz="914126">
                <a:defRPr/>
              </a:pPr>
              <a:r>
                <a:rPr lang="en-GB" sz="1200" kern="600" spc="10" dirty="0">
                  <a:solidFill>
                    <a:srgbClr val="EB6212"/>
                  </a:solidFill>
                  <a:ea typeface="Open Sans Light" panose="020B0306030504020204" pitchFamily="34" charset="0"/>
                  <a:cs typeface="Open Sans Light" panose="020B0306030504020204" pitchFamily="34" charset="0"/>
                </a:rPr>
                <a:t>29</a:t>
              </a:r>
            </a:p>
            <a:p>
              <a:pPr algn="ctr" defTabSz="914126">
                <a:defRPr/>
              </a:pPr>
              <a:r>
                <a:rPr lang="en-GB" sz="1200" kern="600" spc="10" dirty="0">
                  <a:solidFill>
                    <a:srgbClr val="575756"/>
                  </a:solidFill>
                  <a:ea typeface="Open Sans Light" panose="020B0306030504020204" pitchFamily="34" charset="0"/>
                  <a:cs typeface="Open Sans Light" panose="020B0306030504020204" pitchFamily="34" charset="0"/>
                </a:rPr>
                <a:t>54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F60B3E3A-4E2C-46AE-83A6-5BFB9BAF3BB8}"/>
                </a:ext>
              </a:extLst>
            </p:cNvPr>
            <p:cNvSpPr txBox="1"/>
            <p:nvPr/>
          </p:nvSpPr>
          <p:spPr>
            <a:xfrm>
              <a:off x="3633707" y="4840579"/>
              <a:ext cx="250268" cy="495239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0">
              <a:spAutoFit/>
            </a:bodyPr>
            <a:lstStyle/>
            <a:p>
              <a:pPr algn="ctr" defTabSz="914126">
                <a:defRPr/>
              </a:pPr>
              <a:r>
                <a:rPr lang="en-GB" sz="1200" kern="600" spc="10" dirty="0">
                  <a:solidFill>
                    <a:srgbClr val="174187"/>
                  </a:solidFill>
                  <a:ea typeface="Open Sans Light" panose="020B0306030504020204" pitchFamily="34" charset="0"/>
                  <a:cs typeface="Open Sans Light" panose="020B0306030504020204" pitchFamily="34" charset="0"/>
                </a:rPr>
                <a:t>19</a:t>
              </a:r>
            </a:p>
            <a:p>
              <a:pPr algn="ctr" defTabSz="914126">
                <a:defRPr/>
              </a:pPr>
              <a:r>
                <a:rPr lang="en-GB" sz="1200" kern="600" spc="10" dirty="0">
                  <a:solidFill>
                    <a:srgbClr val="EB6212"/>
                  </a:solidFill>
                  <a:ea typeface="Open Sans Light" panose="020B0306030504020204" pitchFamily="34" charset="0"/>
                  <a:cs typeface="Open Sans Light" panose="020B0306030504020204" pitchFamily="34" charset="0"/>
                </a:rPr>
                <a:t>18</a:t>
              </a:r>
            </a:p>
            <a:p>
              <a:pPr algn="ctr" defTabSz="914126">
                <a:defRPr/>
              </a:pPr>
              <a:r>
                <a:rPr lang="en-GB" sz="1200" kern="600" spc="10" dirty="0">
                  <a:solidFill>
                    <a:srgbClr val="575756"/>
                  </a:solidFill>
                  <a:ea typeface="Open Sans Light" panose="020B0306030504020204" pitchFamily="34" charset="0"/>
                  <a:cs typeface="Open Sans Light" panose="020B0306030504020204" pitchFamily="34" charset="0"/>
                </a:rPr>
                <a:t>37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6688B487-20B3-4CB1-B9E6-ABABCDE2880D}"/>
                </a:ext>
              </a:extLst>
            </p:cNvPr>
            <p:cNvSpPr txBox="1"/>
            <p:nvPr/>
          </p:nvSpPr>
          <p:spPr>
            <a:xfrm>
              <a:off x="4165124" y="4840579"/>
              <a:ext cx="250268" cy="495239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0">
              <a:spAutoFit/>
            </a:bodyPr>
            <a:lstStyle/>
            <a:p>
              <a:pPr algn="ctr" defTabSz="914126">
                <a:defRPr/>
              </a:pPr>
              <a:r>
                <a:rPr lang="en-GB" sz="1200" kern="600" spc="10" dirty="0">
                  <a:solidFill>
                    <a:srgbClr val="174187"/>
                  </a:solidFill>
                  <a:ea typeface="Open Sans Light" panose="020B0306030504020204" pitchFamily="34" charset="0"/>
                  <a:cs typeface="Open Sans Light" panose="020B0306030504020204" pitchFamily="34" charset="0"/>
                </a:rPr>
                <a:t>16</a:t>
              </a:r>
            </a:p>
            <a:p>
              <a:pPr algn="ctr" defTabSz="914126">
                <a:defRPr/>
              </a:pPr>
              <a:r>
                <a:rPr lang="en-GB" sz="1200" kern="600" spc="10" dirty="0">
                  <a:solidFill>
                    <a:srgbClr val="EB6212"/>
                  </a:solidFill>
                  <a:ea typeface="Open Sans Light" panose="020B0306030504020204" pitchFamily="34" charset="0"/>
                  <a:cs typeface="Open Sans Light" panose="020B0306030504020204" pitchFamily="34" charset="0"/>
                </a:rPr>
                <a:t>13</a:t>
              </a:r>
            </a:p>
            <a:p>
              <a:pPr algn="ctr" defTabSz="914126">
                <a:defRPr/>
              </a:pPr>
              <a:r>
                <a:rPr lang="en-GB" sz="1200" kern="600" spc="10" dirty="0">
                  <a:solidFill>
                    <a:srgbClr val="575756"/>
                  </a:solidFill>
                  <a:ea typeface="Open Sans Light" panose="020B0306030504020204" pitchFamily="34" charset="0"/>
                  <a:cs typeface="Open Sans Light" panose="020B0306030504020204" pitchFamily="34" charset="0"/>
                </a:rPr>
                <a:t>29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1BFF1C00-8481-48F6-A12B-FC2915161CF6}"/>
                </a:ext>
              </a:extLst>
            </p:cNvPr>
            <p:cNvSpPr txBox="1"/>
            <p:nvPr/>
          </p:nvSpPr>
          <p:spPr>
            <a:xfrm>
              <a:off x="5227958" y="4840579"/>
              <a:ext cx="250268" cy="495239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0">
              <a:spAutoFit/>
            </a:bodyPr>
            <a:lstStyle/>
            <a:p>
              <a:pPr algn="ctr" defTabSz="914126">
                <a:defRPr/>
              </a:pPr>
              <a:r>
                <a:rPr lang="en-GB" sz="1200" kern="600" spc="10" dirty="0">
                  <a:solidFill>
                    <a:srgbClr val="174187"/>
                  </a:solidFill>
                  <a:ea typeface="Open Sans Light" panose="020B0306030504020204" pitchFamily="34" charset="0"/>
                  <a:cs typeface="Open Sans Light" panose="020B0306030504020204" pitchFamily="34" charset="0"/>
                </a:rPr>
                <a:t>9</a:t>
              </a:r>
            </a:p>
            <a:p>
              <a:pPr algn="ctr" defTabSz="914126">
                <a:defRPr/>
              </a:pPr>
              <a:r>
                <a:rPr lang="en-GB" sz="1200" kern="600" spc="10" dirty="0">
                  <a:solidFill>
                    <a:srgbClr val="EB6212"/>
                  </a:solidFill>
                  <a:ea typeface="Open Sans Light" panose="020B0306030504020204" pitchFamily="34" charset="0"/>
                  <a:cs typeface="Open Sans Light" panose="020B0306030504020204" pitchFamily="34" charset="0"/>
                </a:rPr>
                <a:t>5</a:t>
              </a:r>
            </a:p>
            <a:p>
              <a:pPr algn="ctr" defTabSz="914126">
                <a:defRPr/>
              </a:pPr>
              <a:r>
                <a:rPr lang="en-GB" sz="1200" kern="600" spc="10" dirty="0">
                  <a:solidFill>
                    <a:srgbClr val="575756"/>
                  </a:solidFill>
                  <a:ea typeface="Open Sans Light" panose="020B0306030504020204" pitchFamily="34" charset="0"/>
                  <a:cs typeface="Open Sans Light" panose="020B0306030504020204" pitchFamily="34" charset="0"/>
                </a:rPr>
                <a:t>14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B3BEBC7C-E191-40AD-8F90-A09AE36DE44F}"/>
                </a:ext>
              </a:extLst>
            </p:cNvPr>
            <p:cNvSpPr txBox="1"/>
            <p:nvPr/>
          </p:nvSpPr>
          <p:spPr>
            <a:xfrm>
              <a:off x="5759376" y="4840579"/>
              <a:ext cx="250268" cy="495239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0">
              <a:spAutoFit/>
            </a:bodyPr>
            <a:lstStyle/>
            <a:p>
              <a:pPr algn="ctr" defTabSz="914126">
                <a:defRPr/>
              </a:pPr>
              <a:r>
                <a:rPr lang="en-GB" sz="1200" kern="600" spc="10" dirty="0">
                  <a:solidFill>
                    <a:srgbClr val="174187"/>
                  </a:solidFill>
                  <a:ea typeface="Open Sans Light" panose="020B0306030504020204" pitchFamily="34" charset="0"/>
                  <a:cs typeface="Open Sans Light" panose="020B0306030504020204" pitchFamily="34" charset="0"/>
                </a:rPr>
                <a:t>8</a:t>
              </a:r>
            </a:p>
            <a:p>
              <a:pPr algn="ctr" defTabSz="914126">
                <a:defRPr/>
              </a:pPr>
              <a:r>
                <a:rPr lang="en-GB" sz="1200" kern="600" spc="10" dirty="0">
                  <a:solidFill>
                    <a:srgbClr val="EB6212"/>
                  </a:solidFill>
                  <a:ea typeface="Open Sans Light" panose="020B0306030504020204" pitchFamily="34" charset="0"/>
                  <a:cs typeface="Open Sans Light" panose="020B0306030504020204" pitchFamily="34" charset="0"/>
                </a:rPr>
                <a:t>5</a:t>
              </a:r>
            </a:p>
            <a:p>
              <a:pPr algn="ctr" defTabSz="914126">
                <a:defRPr/>
              </a:pPr>
              <a:r>
                <a:rPr lang="en-GB" sz="1200" kern="600" spc="10" dirty="0">
                  <a:solidFill>
                    <a:srgbClr val="575756"/>
                  </a:solidFill>
                  <a:ea typeface="Open Sans Light" panose="020B0306030504020204" pitchFamily="34" charset="0"/>
                  <a:cs typeface="Open Sans Light" panose="020B0306030504020204" pitchFamily="34" charset="0"/>
                </a:rPr>
                <a:t>13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59016EA0-37F8-46C5-9C07-41DEBDF4DE32}"/>
                </a:ext>
              </a:extLst>
            </p:cNvPr>
            <p:cNvSpPr txBox="1"/>
            <p:nvPr/>
          </p:nvSpPr>
          <p:spPr>
            <a:xfrm>
              <a:off x="6290793" y="4840579"/>
              <a:ext cx="250268" cy="495239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0">
              <a:spAutoFit/>
            </a:bodyPr>
            <a:lstStyle/>
            <a:p>
              <a:pPr algn="ctr" defTabSz="914126">
                <a:defRPr/>
              </a:pPr>
              <a:r>
                <a:rPr lang="en-GB" sz="1200" kern="600" spc="10" dirty="0">
                  <a:solidFill>
                    <a:srgbClr val="174187"/>
                  </a:solidFill>
                  <a:ea typeface="Open Sans Light" panose="020B0306030504020204" pitchFamily="34" charset="0"/>
                  <a:cs typeface="Open Sans Light" panose="020B0306030504020204" pitchFamily="34" charset="0"/>
                </a:rPr>
                <a:t>7</a:t>
              </a:r>
            </a:p>
            <a:p>
              <a:pPr algn="ctr" defTabSz="914126">
                <a:defRPr/>
              </a:pPr>
              <a:r>
                <a:rPr lang="en-GB" sz="1200" kern="600" spc="10" dirty="0">
                  <a:solidFill>
                    <a:srgbClr val="EB6212"/>
                  </a:solidFill>
                  <a:ea typeface="Open Sans Light" panose="020B0306030504020204" pitchFamily="34" charset="0"/>
                  <a:cs typeface="Open Sans Light" panose="020B0306030504020204" pitchFamily="34" charset="0"/>
                </a:rPr>
                <a:t>5</a:t>
              </a:r>
            </a:p>
            <a:p>
              <a:pPr algn="ctr" defTabSz="914126">
                <a:defRPr/>
              </a:pPr>
              <a:r>
                <a:rPr lang="en-GB" sz="1200" kern="600" spc="10" dirty="0">
                  <a:solidFill>
                    <a:srgbClr val="575756"/>
                  </a:solidFill>
                  <a:ea typeface="Open Sans Light" panose="020B0306030504020204" pitchFamily="34" charset="0"/>
                  <a:cs typeface="Open Sans Light" panose="020B0306030504020204" pitchFamily="34" charset="0"/>
                </a:rPr>
                <a:t>12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439377A2-F7A2-457C-AF2A-BB9F0FB9E92D}"/>
                </a:ext>
              </a:extLst>
            </p:cNvPr>
            <p:cNvSpPr txBox="1"/>
            <p:nvPr/>
          </p:nvSpPr>
          <p:spPr>
            <a:xfrm>
              <a:off x="6822210" y="4840579"/>
              <a:ext cx="250268" cy="495239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0">
              <a:spAutoFit/>
            </a:bodyPr>
            <a:lstStyle/>
            <a:p>
              <a:pPr algn="ctr" defTabSz="914126">
                <a:defRPr/>
              </a:pPr>
              <a:r>
                <a:rPr lang="en-GB" sz="1200" kern="600" spc="10" dirty="0">
                  <a:solidFill>
                    <a:srgbClr val="174187"/>
                  </a:solidFill>
                  <a:ea typeface="Open Sans Light" panose="020B0306030504020204" pitchFamily="34" charset="0"/>
                  <a:cs typeface="Open Sans Light" panose="020B0306030504020204" pitchFamily="34" charset="0"/>
                </a:rPr>
                <a:t>5</a:t>
              </a:r>
            </a:p>
            <a:p>
              <a:pPr algn="ctr" defTabSz="914126">
                <a:defRPr/>
              </a:pPr>
              <a:r>
                <a:rPr lang="en-GB" sz="1200" kern="600" spc="10" dirty="0">
                  <a:solidFill>
                    <a:srgbClr val="EB6212"/>
                  </a:solidFill>
                  <a:ea typeface="Open Sans Light" panose="020B0306030504020204" pitchFamily="34" charset="0"/>
                  <a:cs typeface="Open Sans Light" panose="020B0306030504020204" pitchFamily="34" charset="0"/>
                </a:rPr>
                <a:t>3</a:t>
              </a:r>
            </a:p>
            <a:p>
              <a:pPr algn="ctr" defTabSz="914126">
                <a:defRPr/>
              </a:pPr>
              <a:r>
                <a:rPr lang="en-GB" sz="1200" kern="600" spc="10" dirty="0">
                  <a:solidFill>
                    <a:srgbClr val="575756"/>
                  </a:solidFill>
                  <a:ea typeface="Open Sans Light" panose="020B0306030504020204" pitchFamily="34" charset="0"/>
                  <a:cs typeface="Open Sans Light" panose="020B0306030504020204" pitchFamily="34" charset="0"/>
                </a:rPr>
                <a:t>8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EB8524DC-F2A9-4FA8-98C4-5C42C5AF01B2}"/>
                </a:ext>
              </a:extLst>
            </p:cNvPr>
            <p:cNvSpPr txBox="1"/>
            <p:nvPr/>
          </p:nvSpPr>
          <p:spPr>
            <a:xfrm>
              <a:off x="7353627" y="4840579"/>
              <a:ext cx="250268" cy="495239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0">
              <a:spAutoFit/>
            </a:bodyPr>
            <a:lstStyle/>
            <a:p>
              <a:pPr algn="ctr" defTabSz="914126">
                <a:defRPr/>
              </a:pPr>
              <a:r>
                <a:rPr lang="en-GB" sz="1200" kern="600" spc="10" dirty="0">
                  <a:solidFill>
                    <a:srgbClr val="174187"/>
                  </a:solidFill>
                  <a:ea typeface="Open Sans Light" panose="020B0306030504020204" pitchFamily="34" charset="0"/>
                  <a:cs typeface="Open Sans Light" panose="020B0306030504020204" pitchFamily="34" charset="0"/>
                </a:rPr>
                <a:t>3</a:t>
              </a:r>
            </a:p>
            <a:p>
              <a:pPr algn="ctr" defTabSz="914126">
                <a:defRPr/>
              </a:pPr>
              <a:r>
                <a:rPr lang="en-GB" sz="1200" kern="600" spc="10" dirty="0">
                  <a:solidFill>
                    <a:srgbClr val="EB6212"/>
                  </a:solidFill>
                  <a:ea typeface="Open Sans Light" panose="020B0306030504020204" pitchFamily="34" charset="0"/>
                  <a:cs typeface="Open Sans Light" panose="020B0306030504020204" pitchFamily="34" charset="0"/>
                </a:rPr>
                <a:t>2</a:t>
              </a:r>
            </a:p>
            <a:p>
              <a:pPr algn="ctr" defTabSz="914126">
                <a:defRPr/>
              </a:pPr>
              <a:r>
                <a:rPr lang="en-GB" sz="1200" kern="600" spc="10" dirty="0">
                  <a:solidFill>
                    <a:srgbClr val="575756"/>
                  </a:solidFill>
                  <a:ea typeface="Open Sans Light" panose="020B0306030504020204" pitchFamily="34" charset="0"/>
                  <a:cs typeface="Open Sans Light" panose="020B0306030504020204" pitchFamily="34" charset="0"/>
                </a:rPr>
                <a:t>5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842308DA-9835-48A1-8582-20BFE85E67B4}"/>
                </a:ext>
              </a:extLst>
            </p:cNvPr>
            <p:cNvSpPr txBox="1"/>
            <p:nvPr/>
          </p:nvSpPr>
          <p:spPr>
            <a:xfrm>
              <a:off x="7885044" y="4840579"/>
              <a:ext cx="250268" cy="495239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0">
              <a:spAutoFit/>
            </a:bodyPr>
            <a:lstStyle/>
            <a:p>
              <a:pPr algn="ctr" defTabSz="914126">
                <a:defRPr/>
              </a:pPr>
              <a:r>
                <a:rPr lang="en-GB" sz="1200" kern="600" spc="10" dirty="0">
                  <a:solidFill>
                    <a:srgbClr val="174187"/>
                  </a:solidFill>
                  <a:ea typeface="Open Sans Light" panose="020B0306030504020204" pitchFamily="34" charset="0"/>
                  <a:cs typeface="Open Sans Light" panose="020B0306030504020204" pitchFamily="34" charset="0"/>
                </a:rPr>
                <a:t>3</a:t>
              </a:r>
            </a:p>
            <a:p>
              <a:pPr algn="ctr" defTabSz="914126">
                <a:defRPr/>
              </a:pPr>
              <a:r>
                <a:rPr lang="en-GB" sz="1200" kern="600" spc="10" dirty="0">
                  <a:solidFill>
                    <a:srgbClr val="EB6212"/>
                  </a:solidFill>
                  <a:ea typeface="Open Sans Light" panose="020B0306030504020204" pitchFamily="34" charset="0"/>
                  <a:cs typeface="Open Sans Light" panose="020B0306030504020204" pitchFamily="34" charset="0"/>
                </a:rPr>
                <a:t>1</a:t>
              </a:r>
            </a:p>
            <a:p>
              <a:pPr algn="ctr" defTabSz="914126">
                <a:defRPr/>
              </a:pPr>
              <a:r>
                <a:rPr lang="en-GB" sz="1200" kern="600" spc="10" dirty="0">
                  <a:solidFill>
                    <a:srgbClr val="575756"/>
                  </a:solidFill>
                  <a:ea typeface="Open Sans Light" panose="020B0306030504020204" pitchFamily="34" charset="0"/>
                  <a:cs typeface="Open Sans Light" panose="020B0306030504020204" pitchFamily="34" charset="0"/>
                </a:rPr>
                <a:t>4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88150E32-8D8E-4EE8-82C1-807B0D06DF9F}"/>
                </a:ext>
              </a:extLst>
            </p:cNvPr>
            <p:cNvSpPr txBox="1"/>
            <p:nvPr/>
          </p:nvSpPr>
          <p:spPr>
            <a:xfrm>
              <a:off x="8416461" y="4840579"/>
              <a:ext cx="250268" cy="495239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0">
              <a:spAutoFit/>
            </a:bodyPr>
            <a:lstStyle/>
            <a:p>
              <a:pPr algn="ctr" defTabSz="914126">
                <a:defRPr/>
              </a:pPr>
              <a:r>
                <a:rPr lang="en-GB" sz="1200" kern="600" spc="10" dirty="0">
                  <a:solidFill>
                    <a:srgbClr val="174187"/>
                  </a:solidFill>
                  <a:ea typeface="Open Sans Light" panose="020B0306030504020204" pitchFamily="34" charset="0"/>
                  <a:cs typeface="Open Sans Light" panose="020B0306030504020204" pitchFamily="34" charset="0"/>
                </a:rPr>
                <a:t>3</a:t>
              </a:r>
            </a:p>
            <a:p>
              <a:pPr algn="ctr" defTabSz="914126">
                <a:defRPr/>
              </a:pPr>
              <a:r>
                <a:rPr lang="en-GB" sz="1200" kern="600" spc="10" dirty="0">
                  <a:solidFill>
                    <a:srgbClr val="EB6212"/>
                  </a:solidFill>
                  <a:ea typeface="Open Sans Light" panose="020B0306030504020204" pitchFamily="34" charset="0"/>
                  <a:cs typeface="Open Sans Light" panose="020B0306030504020204" pitchFamily="34" charset="0"/>
                </a:rPr>
                <a:t>0</a:t>
              </a:r>
            </a:p>
            <a:p>
              <a:pPr algn="ctr" defTabSz="914126">
                <a:defRPr/>
              </a:pPr>
              <a:r>
                <a:rPr lang="en-GB" sz="1200" kern="600" spc="10" dirty="0">
                  <a:solidFill>
                    <a:srgbClr val="575756"/>
                  </a:solidFill>
                  <a:ea typeface="Open Sans Light" panose="020B0306030504020204" pitchFamily="34" charset="0"/>
                  <a:cs typeface="Open Sans Light" panose="020B0306030504020204" pitchFamily="34" charset="0"/>
                </a:rPr>
                <a:t>3</a:t>
              </a: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7BA2295D-E5DD-4C0D-BA04-B4D92425FAB7}"/>
                </a:ext>
              </a:extLst>
            </p:cNvPr>
            <p:cNvSpPr txBox="1"/>
            <p:nvPr/>
          </p:nvSpPr>
          <p:spPr>
            <a:xfrm>
              <a:off x="4696541" y="4840579"/>
              <a:ext cx="250268" cy="495239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0">
              <a:spAutoFit/>
            </a:bodyPr>
            <a:lstStyle/>
            <a:p>
              <a:pPr algn="ctr" defTabSz="914126">
                <a:defRPr/>
              </a:pPr>
              <a:r>
                <a:rPr lang="en-GB" sz="1200" kern="600" spc="10" dirty="0">
                  <a:solidFill>
                    <a:srgbClr val="174187"/>
                  </a:solidFill>
                  <a:ea typeface="Open Sans Light" panose="020B0306030504020204" pitchFamily="34" charset="0"/>
                  <a:cs typeface="Open Sans Light" panose="020B0306030504020204" pitchFamily="34" charset="0"/>
                </a:rPr>
                <a:t>10</a:t>
              </a:r>
            </a:p>
            <a:p>
              <a:pPr algn="ctr" defTabSz="914126">
                <a:defRPr/>
              </a:pPr>
              <a:r>
                <a:rPr lang="en-GB" sz="1200" kern="600" spc="10" dirty="0">
                  <a:solidFill>
                    <a:srgbClr val="EB6212"/>
                  </a:solidFill>
                  <a:ea typeface="Open Sans Light" panose="020B0306030504020204" pitchFamily="34" charset="0"/>
                  <a:cs typeface="Open Sans Light" panose="020B0306030504020204" pitchFamily="34" charset="0"/>
                </a:rPr>
                <a:t>8</a:t>
              </a:r>
            </a:p>
            <a:p>
              <a:pPr algn="ctr" defTabSz="914126">
                <a:defRPr/>
              </a:pPr>
              <a:r>
                <a:rPr lang="en-GB" sz="1200" kern="600" spc="10" dirty="0">
                  <a:solidFill>
                    <a:srgbClr val="575756"/>
                  </a:solidFill>
                  <a:ea typeface="Open Sans Light" panose="020B0306030504020204" pitchFamily="34" charset="0"/>
                  <a:cs typeface="Open Sans Light" panose="020B0306030504020204" pitchFamily="34" charset="0"/>
                </a:rPr>
                <a:t>18</a:t>
              </a: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74AC3EDB-D51C-4FF8-A705-3A7E38824ADB}"/>
                </a:ext>
              </a:extLst>
            </p:cNvPr>
            <p:cNvSpPr txBox="1"/>
            <p:nvPr/>
          </p:nvSpPr>
          <p:spPr>
            <a:xfrm>
              <a:off x="8947874" y="4840580"/>
              <a:ext cx="250268" cy="495239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0">
              <a:spAutoFit/>
            </a:bodyPr>
            <a:lstStyle/>
            <a:p>
              <a:pPr algn="ctr" defTabSz="914126">
                <a:defRPr/>
              </a:pPr>
              <a:r>
                <a:rPr lang="en-GB" sz="1200" kern="600" spc="10" dirty="0">
                  <a:solidFill>
                    <a:srgbClr val="174187"/>
                  </a:solidFill>
                  <a:ea typeface="Open Sans Light" panose="020B0306030504020204" pitchFamily="34" charset="0"/>
                  <a:cs typeface="Open Sans Light" panose="020B0306030504020204" pitchFamily="34" charset="0"/>
                </a:rPr>
                <a:t>0</a:t>
              </a:r>
            </a:p>
            <a:p>
              <a:pPr algn="ctr" defTabSz="914126">
                <a:defRPr/>
              </a:pPr>
              <a:r>
                <a:rPr lang="en-GB" sz="1200" kern="600" spc="10" dirty="0">
                  <a:solidFill>
                    <a:srgbClr val="EB6212"/>
                  </a:solidFill>
                  <a:ea typeface="Open Sans Light" panose="020B0306030504020204" pitchFamily="34" charset="0"/>
                  <a:cs typeface="Open Sans Light" panose="020B0306030504020204" pitchFamily="34" charset="0"/>
                </a:rPr>
                <a:t>0</a:t>
              </a:r>
            </a:p>
            <a:p>
              <a:pPr algn="ctr" defTabSz="914126">
                <a:defRPr/>
              </a:pPr>
              <a:r>
                <a:rPr lang="en-GB" sz="1200" kern="600" spc="10" dirty="0">
                  <a:solidFill>
                    <a:srgbClr val="575756"/>
                  </a:solidFill>
                  <a:ea typeface="Open Sans Light" panose="020B0306030504020204" pitchFamily="34" charset="0"/>
                  <a:cs typeface="Open Sans Light" panose="020B0306030504020204" pitchFamily="34" charset="0"/>
                </a:rPr>
                <a:t>0</a:t>
              </a:r>
            </a:p>
          </p:txBody>
        </p:sp>
      </p:grpSp>
      <p:sp>
        <p:nvSpPr>
          <p:cNvPr id="69" name="TextBox 68">
            <a:extLst>
              <a:ext uri="{FF2B5EF4-FFF2-40B4-BE49-F238E27FC236}">
                <a16:creationId xmlns:a16="http://schemas.microsoft.com/office/drawing/2014/main" id="{EE2981F9-629B-409A-A4E6-143337FA96BA}"/>
              </a:ext>
            </a:extLst>
          </p:cNvPr>
          <p:cNvSpPr txBox="1"/>
          <p:nvPr/>
        </p:nvSpPr>
        <p:spPr>
          <a:xfrm>
            <a:off x="2785110" y="2013158"/>
            <a:ext cx="699198" cy="15132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914126">
              <a:defRPr/>
            </a:pPr>
            <a:r>
              <a:rPr lang="en-GB" sz="1100" b="1" kern="600" spc="10" dirty="0">
                <a:ea typeface="Open Sans Light" panose="020B0306030504020204" pitchFamily="34" charset="0"/>
                <a:cs typeface="Open Sans Light" panose="020B0306030504020204" pitchFamily="34" charset="0"/>
              </a:rPr>
              <a:t>Censored</a:t>
            </a:r>
          </a:p>
        </p:txBody>
      </p:sp>
      <p:grpSp>
        <p:nvGrpSpPr>
          <p:cNvPr id="70" name="ORIGINAL">
            <a:extLst>
              <a:ext uri="{FF2B5EF4-FFF2-40B4-BE49-F238E27FC236}">
                <a16:creationId xmlns:a16="http://schemas.microsoft.com/office/drawing/2014/main" id="{C9DEAC93-06D4-4951-A7F3-74076DE8E65A}"/>
              </a:ext>
            </a:extLst>
          </p:cNvPr>
          <p:cNvGrpSpPr/>
          <p:nvPr/>
        </p:nvGrpSpPr>
        <p:grpSpPr>
          <a:xfrm>
            <a:off x="2679273" y="2031253"/>
            <a:ext cx="114101" cy="115133"/>
            <a:chOff x="2894867" y="1773935"/>
            <a:chExt cx="127639" cy="108518"/>
          </a:xfrm>
          <a:solidFill>
            <a:srgbClr val="000000"/>
          </a:solidFill>
        </p:grpSpPr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CE45EED6-484D-40B6-BC08-8D9B6D8D4282}"/>
                </a:ext>
              </a:extLst>
            </p:cNvPr>
            <p:cNvSpPr/>
            <p:nvPr/>
          </p:nvSpPr>
          <p:spPr>
            <a:xfrm flipV="1">
              <a:off x="2958686" y="1773935"/>
              <a:ext cx="0" cy="108518"/>
            </a:xfrm>
            <a:custGeom>
              <a:avLst/>
              <a:gdLst>
                <a:gd name="connsiteX0" fmla="*/ 48 w 17780"/>
                <a:gd name="connsiteY0" fmla="*/ 108528 h 108518"/>
                <a:gd name="connsiteX1" fmla="*/ 48 w 17780"/>
                <a:gd name="connsiteY1" fmla="*/ 9 h 1085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108518">
                  <a:moveTo>
                    <a:pt x="48" y="108528"/>
                  </a:moveTo>
                  <a:lnTo>
                    <a:pt x="48" y="9"/>
                  </a:lnTo>
                </a:path>
              </a:pathLst>
            </a:custGeom>
            <a:ln w="12700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45E062B6-E776-405F-B8D6-C37624E39ED1}"/>
                </a:ext>
              </a:extLst>
            </p:cNvPr>
            <p:cNvSpPr/>
            <p:nvPr/>
          </p:nvSpPr>
          <p:spPr>
            <a:xfrm flipV="1">
              <a:off x="2894867" y="1828194"/>
              <a:ext cx="127639" cy="0"/>
            </a:xfrm>
            <a:custGeom>
              <a:avLst/>
              <a:gdLst>
                <a:gd name="connsiteX0" fmla="*/ 48 w 127639"/>
                <a:gd name="connsiteY0" fmla="*/ 9 h 15117"/>
                <a:gd name="connsiteX1" fmla="*/ 127687 w 127639"/>
                <a:gd name="connsiteY1" fmla="*/ 9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7639" h="15117">
                  <a:moveTo>
                    <a:pt x="48" y="9"/>
                  </a:moveTo>
                  <a:lnTo>
                    <a:pt x="127687" y="9"/>
                  </a:lnTo>
                </a:path>
              </a:pathLst>
            </a:custGeom>
            <a:ln w="12700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</p:grp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10961ABE-6D48-422D-A00C-8C4B541F55CC}"/>
              </a:ext>
            </a:extLst>
          </p:cNvPr>
          <p:cNvSpPr/>
          <p:nvPr/>
        </p:nvSpPr>
        <p:spPr>
          <a:xfrm>
            <a:off x="2694630" y="2530240"/>
            <a:ext cx="6243717" cy="1104110"/>
          </a:xfrm>
          <a:custGeom>
            <a:avLst/>
            <a:gdLst>
              <a:gd name="connsiteX0" fmla="*/ 0 w 6984525"/>
              <a:gd name="connsiteY0" fmla="*/ 0 h 1235111"/>
              <a:gd name="connsiteX1" fmla="*/ 19568 w 6984525"/>
              <a:gd name="connsiteY1" fmla="*/ 0 h 1235111"/>
              <a:gd name="connsiteX2" fmla="*/ 19568 w 6984525"/>
              <a:gd name="connsiteY2" fmla="*/ 0 h 1235111"/>
              <a:gd name="connsiteX3" fmla="*/ 19568 w 6984525"/>
              <a:gd name="connsiteY3" fmla="*/ 0 h 1235111"/>
              <a:gd name="connsiteX4" fmla="*/ 19568 w 6984525"/>
              <a:gd name="connsiteY4" fmla="*/ 0 h 1235111"/>
              <a:gd name="connsiteX5" fmla="*/ 19568 w 6984525"/>
              <a:gd name="connsiteY5" fmla="*/ 0 h 1235111"/>
              <a:gd name="connsiteX6" fmla="*/ 19568 w 6984525"/>
              <a:gd name="connsiteY6" fmla="*/ 0 h 1235111"/>
              <a:gd name="connsiteX7" fmla="*/ 19568 w 6984525"/>
              <a:gd name="connsiteY7" fmla="*/ 0 h 1235111"/>
              <a:gd name="connsiteX8" fmla="*/ 19568 w 6984525"/>
              <a:gd name="connsiteY8" fmla="*/ 0 h 1235111"/>
              <a:gd name="connsiteX9" fmla="*/ 19568 w 6984525"/>
              <a:gd name="connsiteY9" fmla="*/ 0 h 1235111"/>
              <a:gd name="connsiteX10" fmla="*/ 19568 w 6984525"/>
              <a:gd name="connsiteY10" fmla="*/ 0 h 1235111"/>
              <a:gd name="connsiteX11" fmla="*/ 19568 w 6984525"/>
              <a:gd name="connsiteY11" fmla="*/ 0 h 1235111"/>
              <a:gd name="connsiteX12" fmla="*/ 19568 w 6984525"/>
              <a:gd name="connsiteY12" fmla="*/ 0 h 1235111"/>
              <a:gd name="connsiteX13" fmla="*/ 19568 w 6984525"/>
              <a:gd name="connsiteY13" fmla="*/ 0 h 1235111"/>
              <a:gd name="connsiteX14" fmla="*/ 19568 w 6984525"/>
              <a:gd name="connsiteY14" fmla="*/ 0 h 1235111"/>
              <a:gd name="connsiteX15" fmla="*/ 19568 w 6984525"/>
              <a:gd name="connsiteY15" fmla="*/ 0 h 1235111"/>
              <a:gd name="connsiteX16" fmla="*/ 19568 w 6984525"/>
              <a:gd name="connsiteY16" fmla="*/ 0 h 1235111"/>
              <a:gd name="connsiteX17" fmla="*/ 19568 w 6984525"/>
              <a:gd name="connsiteY17" fmla="*/ 0 h 1235111"/>
              <a:gd name="connsiteX18" fmla="*/ 19568 w 6984525"/>
              <a:gd name="connsiteY18" fmla="*/ 0 h 1235111"/>
              <a:gd name="connsiteX19" fmla="*/ 19568 w 6984525"/>
              <a:gd name="connsiteY19" fmla="*/ 0 h 1235111"/>
              <a:gd name="connsiteX20" fmla="*/ 19568 w 6984525"/>
              <a:gd name="connsiteY20" fmla="*/ 0 h 1235111"/>
              <a:gd name="connsiteX21" fmla="*/ 19568 w 6984525"/>
              <a:gd name="connsiteY21" fmla="*/ 0 h 1235111"/>
              <a:gd name="connsiteX22" fmla="*/ 19568 w 6984525"/>
              <a:gd name="connsiteY22" fmla="*/ 0 h 1235111"/>
              <a:gd name="connsiteX23" fmla="*/ 19568 w 6984525"/>
              <a:gd name="connsiteY23" fmla="*/ 0 h 1235111"/>
              <a:gd name="connsiteX24" fmla="*/ 19568 w 6984525"/>
              <a:gd name="connsiteY24" fmla="*/ 0 h 1235111"/>
              <a:gd name="connsiteX25" fmla="*/ 19568 w 6984525"/>
              <a:gd name="connsiteY25" fmla="*/ 0 h 1235111"/>
              <a:gd name="connsiteX26" fmla="*/ 19568 w 6984525"/>
              <a:gd name="connsiteY26" fmla="*/ 0 h 1235111"/>
              <a:gd name="connsiteX27" fmla="*/ 19568 w 6984525"/>
              <a:gd name="connsiteY27" fmla="*/ 0 h 1235111"/>
              <a:gd name="connsiteX28" fmla="*/ 19568 w 6984525"/>
              <a:gd name="connsiteY28" fmla="*/ 0 h 1235111"/>
              <a:gd name="connsiteX29" fmla="*/ 19568 w 6984525"/>
              <a:gd name="connsiteY29" fmla="*/ 0 h 1235111"/>
              <a:gd name="connsiteX30" fmla="*/ 19568 w 6984525"/>
              <a:gd name="connsiteY30" fmla="*/ 0 h 1235111"/>
              <a:gd name="connsiteX31" fmla="*/ 19568 w 6984525"/>
              <a:gd name="connsiteY31" fmla="*/ 0 h 1235111"/>
              <a:gd name="connsiteX32" fmla="*/ 19568 w 6984525"/>
              <a:gd name="connsiteY32" fmla="*/ 0 h 1235111"/>
              <a:gd name="connsiteX33" fmla="*/ 19568 w 6984525"/>
              <a:gd name="connsiteY33" fmla="*/ 0 h 1235111"/>
              <a:gd name="connsiteX34" fmla="*/ 410750 w 6984525"/>
              <a:gd name="connsiteY34" fmla="*/ 0 h 1235111"/>
              <a:gd name="connsiteX35" fmla="*/ 410750 w 6984525"/>
              <a:gd name="connsiteY35" fmla="*/ 0 h 1235111"/>
              <a:gd name="connsiteX36" fmla="*/ 410750 w 6984525"/>
              <a:gd name="connsiteY36" fmla="*/ 0 h 1235111"/>
              <a:gd name="connsiteX37" fmla="*/ 547726 w 6984525"/>
              <a:gd name="connsiteY37" fmla="*/ 0 h 1235111"/>
              <a:gd name="connsiteX38" fmla="*/ 547726 w 6984525"/>
              <a:gd name="connsiteY38" fmla="*/ 46220 h 1235111"/>
              <a:gd name="connsiteX39" fmla="*/ 547726 w 6984525"/>
              <a:gd name="connsiteY39" fmla="*/ 46220 h 1235111"/>
              <a:gd name="connsiteX40" fmla="*/ 723838 w 6984525"/>
              <a:gd name="connsiteY40" fmla="*/ 46220 h 1235111"/>
              <a:gd name="connsiteX41" fmla="*/ 723838 w 6984525"/>
              <a:gd name="connsiteY41" fmla="*/ 46220 h 1235111"/>
              <a:gd name="connsiteX42" fmla="*/ 723838 w 6984525"/>
              <a:gd name="connsiteY42" fmla="*/ 46220 h 1235111"/>
              <a:gd name="connsiteX43" fmla="*/ 743406 w 6984525"/>
              <a:gd name="connsiteY43" fmla="*/ 46220 h 1235111"/>
              <a:gd name="connsiteX44" fmla="*/ 743406 w 6984525"/>
              <a:gd name="connsiteY44" fmla="*/ 46220 h 1235111"/>
              <a:gd name="connsiteX45" fmla="*/ 743406 w 6984525"/>
              <a:gd name="connsiteY45" fmla="*/ 46220 h 1235111"/>
              <a:gd name="connsiteX46" fmla="*/ 821678 w 6984525"/>
              <a:gd name="connsiteY46" fmla="*/ 46220 h 1235111"/>
              <a:gd name="connsiteX47" fmla="*/ 821678 w 6984525"/>
              <a:gd name="connsiteY47" fmla="*/ 46220 h 1235111"/>
              <a:gd name="connsiteX48" fmla="*/ 821678 w 6984525"/>
              <a:gd name="connsiteY48" fmla="*/ 46220 h 1235111"/>
              <a:gd name="connsiteX49" fmla="*/ 821678 w 6984525"/>
              <a:gd name="connsiteY49" fmla="*/ 46220 h 1235111"/>
              <a:gd name="connsiteX50" fmla="*/ 821678 w 6984525"/>
              <a:gd name="connsiteY50" fmla="*/ 46220 h 1235111"/>
              <a:gd name="connsiteX51" fmla="*/ 821678 w 6984525"/>
              <a:gd name="connsiteY51" fmla="*/ 46220 h 1235111"/>
              <a:gd name="connsiteX52" fmla="*/ 841246 w 6984525"/>
              <a:gd name="connsiteY52" fmla="*/ 46220 h 1235111"/>
              <a:gd name="connsiteX53" fmla="*/ 841246 w 6984525"/>
              <a:gd name="connsiteY53" fmla="*/ 96207 h 1235111"/>
              <a:gd name="connsiteX54" fmla="*/ 841246 w 6984525"/>
              <a:gd name="connsiteY54" fmla="*/ 96207 h 1235111"/>
              <a:gd name="connsiteX55" fmla="*/ 841246 w 6984525"/>
              <a:gd name="connsiteY55" fmla="*/ 96207 h 1235111"/>
              <a:gd name="connsiteX56" fmla="*/ 841246 w 6984525"/>
              <a:gd name="connsiteY56" fmla="*/ 96207 h 1235111"/>
              <a:gd name="connsiteX57" fmla="*/ 841246 w 6984525"/>
              <a:gd name="connsiteY57" fmla="*/ 96207 h 1235111"/>
              <a:gd name="connsiteX58" fmla="*/ 841246 w 6984525"/>
              <a:gd name="connsiteY58" fmla="*/ 96207 h 1235111"/>
              <a:gd name="connsiteX59" fmla="*/ 841246 w 6984525"/>
              <a:gd name="connsiteY59" fmla="*/ 96207 h 1235111"/>
              <a:gd name="connsiteX60" fmla="*/ 841246 w 6984525"/>
              <a:gd name="connsiteY60" fmla="*/ 96207 h 1235111"/>
              <a:gd name="connsiteX61" fmla="*/ 841246 w 6984525"/>
              <a:gd name="connsiteY61" fmla="*/ 96207 h 1235111"/>
              <a:gd name="connsiteX62" fmla="*/ 841246 w 6984525"/>
              <a:gd name="connsiteY62" fmla="*/ 96207 h 1235111"/>
              <a:gd name="connsiteX63" fmla="*/ 841246 w 6984525"/>
              <a:gd name="connsiteY63" fmla="*/ 96207 h 1235111"/>
              <a:gd name="connsiteX64" fmla="*/ 841246 w 6984525"/>
              <a:gd name="connsiteY64" fmla="*/ 96207 h 1235111"/>
              <a:gd name="connsiteX65" fmla="*/ 841246 w 6984525"/>
              <a:gd name="connsiteY65" fmla="*/ 96207 h 1235111"/>
              <a:gd name="connsiteX66" fmla="*/ 841246 w 6984525"/>
              <a:gd name="connsiteY66" fmla="*/ 96207 h 1235111"/>
              <a:gd name="connsiteX67" fmla="*/ 841246 w 6984525"/>
              <a:gd name="connsiteY67" fmla="*/ 96207 h 1235111"/>
              <a:gd name="connsiteX68" fmla="*/ 841246 w 6984525"/>
              <a:gd name="connsiteY68" fmla="*/ 96207 h 1235111"/>
              <a:gd name="connsiteX69" fmla="*/ 841246 w 6984525"/>
              <a:gd name="connsiteY69" fmla="*/ 96207 h 1235111"/>
              <a:gd name="connsiteX70" fmla="*/ 841246 w 6984525"/>
              <a:gd name="connsiteY70" fmla="*/ 96207 h 1235111"/>
              <a:gd name="connsiteX71" fmla="*/ 841246 w 6984525"/>
              <a:gd name="connsiteY71" fmla="*/ 96207 h 1235111"/>
              <a:gd name="connsiteX72" fmla="*/ 841246 w 6984525"/>
              <a:gd name="connsiteY72" fmla="*/ 96207 h 1235111"/>
              <a:gd name="connsiteX73" fmla="*/ 958653 w 6984525"/>
              <a:gd name="connsiteY73" fmla="*/ 96207 h 1235111"/>
              <a:gd name="connsiteX74" fmla="*/ 958653 w 6984525"/>
              <a:gd name="connsiteY74" fmla="*/ 96207 h 1235111"/>
              <a:gd name="connsiteX75" fmla="*/ 958653 w 6984525"/>
              <a:gd name="connsiteY75" fmla="*/ 96207 h 1235111"/>
              <a:gd name="connsiteX76" fmla="*/ 978221 w 6984525"/>
              <a:gd name="connsiteY76" fmla="*/ 96207 h 1235111"/>
              <a:gd name="connsiteX77" fmla="*/ 978221 w 6984525"/>
              <a:gd name="connsiteY77" fmla="*/ 96207 h 1235111"/>
              <a:gd name="connsiteX78" fmla="*/ 978221 w 6984525"/>
              <a:gd name="connsiteY78" fmla="*/ 96207 h 1235111"/>
              <a:gd name="connsiteX79" fmla="*/ 997789 w 6984525"/>
              <a:gd name="connsiteY79" fmla="*/ 96207 h 1235111"/>
              <a:gd name="connsiteX80" fmla="*/ 997789 w 6984525"/>
              <a:gd name="connsiteY80" fmla="*/ 96207 h 1235111"/>
              <a:gd name="connsiteX81" fmla="*/ 997789 w 6984525"/>
              <a:gd name="connsiteY81" fmla="*/ 96207 h 1235111"/>
              <a:gd name="connsiteX82" fmla="*/ 997789 w 6984525"/>
              <a:gd name="connsiteY82" fmla="*/ 96207 h 1235111"/>
              <a:gd name="connsiteX83" fmla="*/ 997789 w 6984525"/>
              <a:gd name="connsiteY83" fmla="*/ 96207 h 1235111"/>
              <a:gd name="connsiteX84" fmla="*/ 997789 w 6984525"/>
              <a:gd name="connsiteY84" fmla="*/ 96207 h 1235111"/>
              <a:gd name="connsiteX85" fmla="*/ 1115197 w 6984525"/>
              <a:gd name="connsiteY85" fmla="*/ 96207 h 1235111"/>
              <a:gd name="connsiteX86" fmla="*/ 1115197 w 6984525"/>
              <a:gd name="connsiteY86" fmla="*/ 158861 h 1235111"/>
              <a:gd name="connsiteX87" fmla="*/ 1115197 w 6984525"/>
              <a:gd name="connsiteY87" fmla="*/ 158861 h 1235111"/>
              <a:gd name="connsiteX88" fmla="*/ 1173901 w 6984525"/>
              <a:gd name="connsiteY88" fmla="*/ 158861 h 1235111"/>
              <a:gd name="connsiteX89" fmla="*/ 1173901 w 6984525"/>
              <a:gd name="connsiteY89" fmla="*/ 158861 h 1235111"/>
              <a:gd name="connsiteX90" fmla="*/ 1173901 w 6984525"/>
              <a:gd name="connsiteY90" fmla="*/ 158861 h 1235111"/>
              <a:gd name="connsiteX91" fmla="*/ 1193469 w 6984525"/>
              <a:gd name="connsiteY91" fmla="*/ 158861 h 1235111"/>
              <a:gd name="connsiteX92" fmla="*/ 1193469 w 6984525"/>
              <a:gd name="connsiteY92" fmla="*/ 223399 h 1235111"/>
              <a:gd name="connsiteX93" fmla="*/ 1193469 w 6984525"/>
              <a:gd name="connsiteY93" fmla="*/ 223399 h 1235111"/>
              <a:gd name="connsiteX94" fmla="*/ 1193469 w 6984525"/>
              <a:gd name="connsiteY94" fmla="*/ 223399 h 1235111"/>
              <a:gd name="connsiteX95" fmla="*/ 1193469 w 6984525"/>
              <a:gd name="connsiteY95" fmla="*/ 223399 h 1235111"/>
              <a:gd name="connsiteX96" fmla="*/ 1193469 w 6984525"/>
              <a:gd name="connsiteY96" fmla="*/ 223399 h 1235111"/>
              <a:gd name="connsiteX97" fmla="*/ 1369403 w 6984525"/>
              <a:gd name="connsiteY97" fmla="*/ 223399 h 1235111"/>
              <a:gd name="connsiteX98" fmla="*/ 1369403 w 6984525"/>
              <a:gd name="connsiteY98" fmla="*/ 223399 h 1235111"/>
              <a:gd name="connsiteX99" fmla="*/ 1369403 w 6984525"/>
              <a:gd name="connsiteY99" fmla="*/ 223399 h 1235111"/>
              <a:gd name="connsiteX100" fmla="*/ 1369403 w 6984525"/>
              <a:gd name="connsiteY100" fmla="*/ 223399 h 1235111"/>
              <a:gd name="connsiteX101" fmla="*/ 1369403 w 6984525"/>
              <a:gd name="connsiteY101" fmla="*/ 223399 h 1235111"/>
              <a:gd name="connsiteX102" fmla="*/ 1369403 w 6984525"/>
              <a:gd name="connsiteY102" fmla="*/ 223399 h 1235111"/>
              <a:gd name="connsiteX103" fmla="*/ 1388971 w 6984525"/>
              <a:gd name="connsiteY103" fmla="*/ 223399 h 1235111"/>
              <a:gd name="connsiteX104" fmla="*/ 1388971 w 6984525"/>
              <a:gd name="connsiteY104" fmla="*/ 293756 h 1235111"/>
              <a:gd name="connsiteX105" fmla="*/ 1388971 w 6984525"/>
              <a:gd name="connsiteY105" fmla="*/ 293756 h 1235111"/>
              <a:gd name="connsiteX106" fmla="*/ 1388971 w 6984525"/>
              <a:gd name="connsiteY106" fmla="*/ 293756 h 1235111"/>
              <a:gd name="connsiteX107" fmla="*/ 1388971 w 6984525"/>
              <a:gd name="connsiteY107" fmla="*/ 293756 h 1235111"/>
              <a:gd name="connsiteX108" fmla="*/ 1388971 w 6984525"/>
              <a:gd name="connsiteY108" fmla="*/ 293756 h 1235111"/>
              <a:gd name="connsiteX109" fmla="*/ 1545515 w 6984525"/>
              <a:gd name="connsiteY109" fmla="*/ 293756 h 1235111"/>
              <a:gd name="connsiteX110" fmla="*/ 1545515 w 6984525"/>
              <a:gd name="connsiteY110" fmla="*/ 366339 h 1235111"/>
              <a:gd name="connsiteX111" fmla="*/ 1545515 w 6984525"/>
              <a:gd name="connsiteY111" fmla="*/ 366339 h 1235111"/>
              <a:gd name="connsiteX112" fmla="*/ 1780331 w 6984525"/>
              <a:gd name="connsiteY112" fmla="*/ 366339 h 1235111"/>
              <a:gd name="connsiteX113" fmla="*/ 1780331 w 6984525"/>
              <a:gd name="connsiteY113" fmla="*/ 366339 h 1235111"/>
              <a:gd name="connsiteX114" fmla="*/ 1780331 w 6984525"/>
              <a:gd name="connsiteY114" fmla="*/ 366339 h 1235111"/>
              <a:gd name="connsiteX115" fmla="*/ 1799899 w 6984525"/>
              <a:gd name="connsiteY115" fmla="*/ 366339 h 1235111"/>
              <a:gd name="connsiteX116" fmla="*/ 1799899 w 6984525"/>
              <a:gd name="connsiteY116" fmla="*/ 366339 h 1235111"/>
              <a:gd name="connsiteX117" fmla="*/ 1799899 w 6984525"/>
              <a:gd name="connsiteY117" fmla="*/ 366339 h 1235111"/>
              <a:gd name="connsiteX118" fmla="*/ 1878171 w 6984525"/>
              <a:gd name="connsiteY118" fmla="*/ 366339 h 1235111"/>
              <a:gd name="connsiteX119" fmla="*/ 1878171 w 6984525"/>
              <a:gd name="connsiteY119" fmla="*/ 366339 h 1235111"/>
              <a:gd name="connsiteX120" fmla="*/ 1878171 w 6984525"/>
              <a:gd name="connsiteY120" fmla="*/ 366339 h 1235111"/>
              <a:gd name="connsiteX121" fmla="*/ 1976011 w 6984525"/>
              <a:gd name="connsiteY121" fmla="*/ 366339 h 1235111"/>
              <a:gd name="connsiteX122" fmla="*/ 1976011 w 6984525"/>
              <a:gd name="connsiteY122" fmla="*/ 366339 h 1235111"/>
              <a:gd name="connsiteX123" fmla="*/ 1976011 w 6984525"/>
              <a:gd name="connsiteY123" fmla="*/ 366339 h 1235111"/>
              <a:gd name="connsiteX124" fmla="*/ 1976011 w 6984525"/>
              <a:gd name="connsiteY124" fmla="*/ 366339 h 1235111"/>
              <a:gd name="connsiteX125" fmla="*/ 1976011 w 6984525"/>
              <a:gd name="connsiteY125" fmla="*/ 366339 h 1235111"/>
              <a:gd name="connsiteX126" fmla="*/ 1976011 w 6984525"/>
              <a:gd name="connsiteY126" fmla="*/ 366339 h 1235111"/>
              <a:gd name="connsiteX127" fmla="*/ 2054283 w 6984525"/>
              <a:gd name="connsiteY127" fmla="*/ 366339 h 1235111"/>
              <a:gd name="connsiteX128" fmla="*/ 2054283 w 6984525"/>
              <a:gd name="connsiteY128" fmla="*/ 453302 h 1235111"/>
              <a:gd name="connsiteX129" fmla="*/ 2054283 w 6984525"/>
              <a:gd name="connsiteY129" fmla="*/ 453302 h 1235111"/>
              <a:gd name="connsiteX130" fmla="*/ 2073851 w 6984525"/>
              <a:gd name="connsiteY130" fmla="*/ 453302 h 1235111"/>
              <a:gd name="connsiteX131" fmla="*/ 2073851 w 6984525"/>
              <a:gd name="connsiteY131" fmla="*/ 453302 h 1235111"/>
              <a:gd name="connsiteX132" fmla="*/ 2073851 w 6984525"/>
              <a:gd name="connsiteY132" fmla="*/ 453302 h 1235111"/>
              <a:gd name="connsiteX133" fmla="*/ 2152123 w 6984525"/>
              <a:gd name="connsiteY133" fmla="*/ 453302 h 1235111"/>
              <a:gd name="connsiteX134" fmla="*/ 2152123 w 6984525"/>
              <a:gd name="connsiteY134" fmla="*/ 453302 h 1235111"/>
              <a:gd name="connsiteX135" fmla="*/ 2152123 w 6984525"/>
              <a:gd name="connsiteY135" fmla="*/ 453302 h 1235111"/>
              <a:gd name="connsiteX136" fmla="*/ 2191259 w 6984525"/>
              <a:gd name="connsiteY136" fmla="*/ 453302 h 1235111"/>
              <a:gd name="connsiteX137" fmla="*/ 2191259 w 6984525"/>
              <a:gd name="connsiteY137" fmla="*/ 548482 h 1235111"/>
              <a:gd name="connsiteX138" fmla="*/ 2191259 w 6984525"/>
              <a:gd name="connsiteY138" fmla="*/ 548482 h 1235111"/>
              <a:gd name="connsiteX139" fmla="*/ 2191259 w 6984525"/>
              <a:gd name="connsiteY139" fmla="*/ 548482 h 1235111"/>
              <a:gd name="connsiteX140" fmla="*/ 2191259 w 6984525"/>
              <a:gd name="connsiteY140" fmla="*/ 548482 h 1235111"/>
              <a:gd name="connsiteX141" fmla="*/ 2191259 w 6984525"/>
              <a:gd name="connsiteY141" fmla="*/ 548482 h 1235111"/>
              <a:gd name="connsiteX142" fmla="*/ 2191259 w 6984525"/>
              <a:gd name="connsiteY142" fmla="*/ 548482 h 1235111"/>
              <a:gd name="connsiteX143" fmla="*/ 2191259 w 6984525"/>
              <a:gd name="connsiteY143" fmla="*/ 548482 h 1235111"/>
              <a:gd name="connsiteX144" fmla="*/ 2191259 w 6984525"/>
              <a:gd name="connsiteY144" fmla="*/ 548482 h 1235111"/>
              <a:gd name="connsiteX145" fmla="*/ 2288921 w 6984525"/>
              <a:gd name="connsiteY145" fmla="*/ 548482 h 1235111"/>
              <a:gd name="connsiteX146" fmla="*/ 2288921 w 6984525"/>
              <a:gd name="connsiteY146" fmla="*/ 653419 h 1235111"/>
              <a:gd name="connsiteX147" fmla="*/ 2288921 w 6984525"/>
              <a:gd name="connsiteY147" fmla="*/ 653419 h 1235111"/>
              <a:gd name="connsiteX148" fmla="*/ 2504169 w 6984525"/>
              <a:gd name="connsiteY148" fmla="*/ 653419 h 1235111"/>
              <a:gd name="connsiteX149" fmla="*/ 2504169 w 6984525"/>
              <a:gd name="connsiteY149" fmla="*/ 653419 h 1235111"/>
              <a:gd name="connsiteX150" fmla="*/ 2504169 w 6984525"/>
              <a:gd name="connsiteY150" fmla="*/ 653419 h 1235111"/>
              <a:gd name="connsiteX151" fmla="*/ 2562872 w 6984525"/>
              <a:gd name="connsiteY151" fmla="*/ 653419 h 1235111"/>
              <a:gd name="connsiteX152" fmla="*/ 2562872 w 6984525"/>
              <a:gd name="connsiteY152" fmla="*/ 653419 h 1235111"/>
              <a:gd name="connsiteX153" fmla="*/ 2562872 w 6984525"/>
              <a:gd name="connsiteY153" fmla="*/ 653419 h 1235111"/>
              <a:gd name="connsiteX154" fmla="*/ 2602009 w 6984525"/>
              <a:gd name="connsiteY154" fmla="*/ 653419 h 1235111"/>
              <a:gd name="connsiteX155" fmla="*/ 2602009 w 6984525"/>
              <a:gd name="connsiteY155" fmla="*/ 771538 h 1235111"/>
              <a:gd name="connsiteX156" fmla="*/ 2602009 w 6984525"/>
              <a:gd name="connsiteY156" fmla="*/ 771538 h 1235111"/>
              <a:gd name="connsiteX157" fmla="*/ 2621576 w 6984525"/>
              <a:gd name="connsiteY157" fmla="*/ 771538 h 1235111"/>
              <a:gd name="connsiteX158" fmla="*/ 2621576 w 6984525"/>
              <a:gd name="connsiteY158" fmla="*/ 771538 h 1235111"/>
              <a:gd name="connsiteX159" fmla="*/ 2621576 w 6984525"/>
              <a:gd name="connsiteY159" fmla="*/ 771538 h 1235111"/>
              <a:gd name="connsiteX160" fmla="*/ 3384550 w 6984525"/>
              <a:gd name="connsiteY160" fmla="*/ 771538 h 1235111"/>
              <a:gd name="connsiteX161" fmla="*/ 3384550 w 6984525"/>
              <a:gd name="connsiteY161" fmla="*/ 771538 h 1235111"/>
              <a:gd name="connsiteX162" fmla="*/ 3384550 w 6984525"/>
              <a:gd name="connsiteY162" fmla="*/ 771538 h 1235111"/>
              <a:gd name="connsiteX163" fmla="*/ 3854182 w 6984525"/>
              <a:gd name="connsiteY163" fmla="*/ 771538 h 1235111"/>
              <a:gd name="connsiteX164" fmla="*/ 3854182 w 6984525"/>
              <a:gd name="connsiteY164" fmla="*/ 907974 h 1235111"/>
              <a:gd name="connsiteX165" fmla="*/ 3854182 w 6984525"/>
              <a:gd name="connsiteY165" fmla="*/ 907974 h 1235111"/>
              <a:gd name="connsiteX166" fmla="*/ 4186837 w 6984525"/>
              <a:gd name="connsiteY166" fmla="*/ 907974 h 1235111"/>
              <a:gd name="connsiteX167" fmla="*/ 4186837 w 6984525"/>
              <a:gd name="connsiteY167" fmla="*/ 907974 h 1235111"/>
              <a:gd name="connsiteX168" fmla="*/ 4186837 w 6984525"/>
              <a:gd name="connsiteY168" fmla="*/ 907974 h 1235111"/>
              <a:gd name="connsiteX169" fmla="*/ 4284500 w 6984525"/>
              <a:gd name="connsiteY169" fmla="*/ 907974 h 1235111"/>
              <a:gd name="connsiteX170" fmla="*/ 4284500 w 6984525"/>
              <a:gd name="connsiteY170" fmla="*/ 907974 h 1235111"/>
              <a:gd name="connsiteX171" fmla="*/ 4284500 w 6984525"/>
              <a:gd name="connsiteY171" fmla="*/ 907974 h 1235111"/>
              <a:gd name="connsiteX172" fmla="*/ 4675860 w 6984525"/>
              <a:gd name="connsiteY172" fmla="*/ 907974 h 1235111"/>
              <a:gd name="connsiteX173" fmla="*/ 4675860 w 6984525"/>
              <a:gd name="connsiteY173" fmla="*/ 907974 h 1235111"/>
              <a:gd name="connsiteX174" fmla="*/ 4675860 w 6984525"/>
              <a:gd name="connsiteY174" fmla="*/ 907974 h 1235111"/>
              <a:gd name="connsiteX175" fmla="*/ 4675860 w 6984525"/>
              <a:gd name="connsiteY175" fmla="*/ 907974 h 1235111"/>
              <a:gd name="connsiteX176" fmla="*/ 4675860 w 6984525"/>
              <a:gd name="connsiteY176" fmla="*/ 1235111 h 1235111"/>
              <a:gd name="connsiteX177" fmla="*/ 4675860 w 6984525"/>
              <a:gd name="connsiteY177" fmla="*/ 1235111 h 1235111"/>
              <a:gd name="connsiteX178" fmla="*/ 4891107 w 6984525"/>
              <a:gd name="connsiteY178" fmla="*/ 1235111 h 1235111"/>
              <a:gd name="connsiteX179" fmla="*/ 4891107 w 6984525"/>
              <a:gd name="connsiteY179" fmla="*/ 1235111 h 1235111"/>
              <a:gd name="connsiteX180" fmla="*/ 4891107 w 6984525"/>
              <a:gd name="connsiteY180" fmla="*/ 1235111 h 1235111"/>
              <a:gd name="connsiteX181" fmla="*/ 5243153 w 6984525"/>
              <a:gd name="connsiteY181" fmla="*/ 1235111 h 1235111"/>
              <a:gd name="connsiteX182" fmla="*/ 5243153 w 6984525"/>
              <a:gd name="connsiteY182" fmla="*/ 1235111 h 1235111"/>
              <a:gd name="connsiteX183" fmla="*/ 5243153 w 6984525"/>
              <a:gd name="connsiteY183" fmla="*/ 1235111 h 1235111"/>
              <a:gd name="connsiteX184" fmla="*/ 5301857 w 6984525"/>
              <a:gd name="connsiteY184" fmla="*/ 1235111 h 1235111"/>
              <a:gd name="connsiteX185" fmla="*/ 5301857 w 6984525"/>
              <a:gd name="connsiteY185" fmla="*/ 1235111 h 1235111"/>
              <a:gd name="connsiteX186" fmla="*/ 5301857 w 6984525"/>
              <a:gd name="connsiteY186" fmla="*/ 1235111 h 1235111"/>
              <a:gd name="connsiteX187" fmla="*/ 5477969 w 6984525"/>
              <a:gd name="connsiteY187" fmla="*/ 1235111 h 1235111"/>
              <a:gd name="connsiteX188" fmla="*/ 5477969 w 6984525"/>
              <a:gd name="connsiteY188" fmla="*/ 1235111 h 1235111"/>
              <a:gd name="connsiteX189" fmla="*/ 5477969 w 6984525"/>
              <a:gd name="connsiteY189" fmla="*/ 1235111 h 1235111"/>
              <a:gd name="connsiteX190" fmla="*/ 6045440 w 6984525"/>
              <a:gd name="connsiteY190" fmla="*/ 1235111 h 1235111"/>
              <a:gd name="connsiteX191" fmla="*/ 6045440 w 6984525"/>
              <a:gd name="connsiteY191" fmla="*/ 1235111 h 1235111"/>
              <a:gd name="connsiteX192" fmla="*/ 6045440 w 6984525"/>
              <a:gd name="connsiteY192" fmla="*/ 1235111 h 1235111"/>
              <a:gd name="connsiteX193" fmla="*/ 6593166 w 6984525"/>
              <a:gd name="connsiteY193" fmla="*/ 1235111 h 1235111"/>
              <a:gd name="connsiteX194" fmla="*/ 6593166 w 6984525"/>
              <a:gd name="connsiteY194" fmla="*/ 1235111 h 1235111"/>
              <a:gd name="connsiteX195" fmla="*/ 6593166 w 6984525"/>
              <a:gd name="connsiteY195" fmla="*/ 1235111 h 1235111"/>
              <a:gd name="connsiteX196" fmla="*/ 6847550 w 6984525"/>
              <a:gd name="connsiteY196" fmla="*/ 1235111 h 1235111"/>
              <a:gd name="connsiteX197" fmla="*/ 6847550 w 6984525"/>
              <a:gd name="connsiteY197" fmla="*/ 1235111 h 1235111"/>
              <a:gd name="connsiteX198" fmla="*/ 6847550 w 6984525"/>
              <a:gd name="connsiteY198" fmla="*/ 1235111 h 1235111"/>
              <a:gd name="connsiteX199" fmla="*/ 6984526 w 6984525"/>
              <a:gd name="connsiteY199" fmla="*/ 1235111 h 1235111"/>
              <a:gd name="connsiteX200" fmla="*/ 6984526 w 6984525"/>
              <a:gd name="connsiteY200" fmla="*/ 1235111 h 12351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</a:cxnLst>
            <a:rect l="l" t="t" r="r" b="b"/>
            <a:pathLst>
              <a:path w="6984525" h="1235111">
                <a:moveTo>
                  <a:pt x="0" y="0"/>
                </a:moveTo>
                <a:lnTo>
                  <a:pt x="19568" y="0"/>
                </a:lnTo>
                <a:lnTo>
                  <a:pt x="19568" y="0"/>
                </a:lnTo>
                <a:lnTo>
                  <a:pt x="19568" y="0"/>
                </a:lnTo>
                <a:lnTo>
                  <a:pt x="19568" y="0"/>
                </a:lnTo>
                <a:lnTo>
                  <a:pt x="19568" y="0"/>
                </a:lnTo>
                <a:lnTo>
                  <a:pt x="19568" y="0"/>
                </a:lnTo>
                <a:lnTo>
                  <a:pt x="19568" y="0"/>
                </a:lnTo>
                <a:lnTo>
                  <a:pt x="19568" y="0"/>
                </a:lnTo>
                <a:lnTo>
                  <a:pt x="19568" y="0"/>
                </a:lnTo>
                <a:lnTo>
                  <a:pt x="19568" y="0"/>
                </a:lnTo>
                <a:lnTo>
                  <a:pt x="19568" y="0"/>
                </a:lnTo>
                <a:lnTo>
                  <a:pt x="19568" y="0"/>
                </a:lnTo>
                <a:lnTo>
                  <a:pt x="19568" y="0"/>
                </a:lnTo>
                <a:lnTo>
                  <a:pt x="19568" y="0"/>
                </a:lnTo>
                <a:lnTo>
                  <a:pt x="19568" y="0"/>
                </a:lnTo>
                <a:lnTo>
                  <a:pt x="19568" y="0"/>
                </a:lnTo>
                <a:lnTo>
                  <a:pt x="19568" y="0"/>
                </a:lnTo>
                <a:lnTo>
                  <a:pt x="19568" y="0"/>
                </a:lnTo>
                <a:lnTo>
                  <a:pt x="19568" y="0"/>
                </a:lnTo>
                <a:lnTo>
                  <a:pt x="19568" y="0"/>
                </a:lnTo>
                <a:lnTo>
                  <a:pt x="19568" y="0"/>
                </a:lnTo>
                <a:lnTo>
                  <a:pt x="19568" y="0"/>
                </a:lnTo>
                <a:lnTo>
                  <a:pt x="19568" y="0"/>
                </a:lnTo>
                <a:lnTo>
                  <a:pt x="19568" y="0"/>
                </a:lnTo>
                <a:lnTo>
                  <a:pt x="19568" y="0"/>
                </a:lnTo>
                <a:lnTo>
                  <a:pt x="19568" y="0"/>
                </a:lnTo>
                <a:lnTo>
                  <a:pt x="19568" y="0"/>
                </a:lnTo>
                <a:lnTo>
                  <a:pt x="19568" y="0"/>
                </a:lnTo>
                <a:lnTo>
                  <a:pt x="19568" y="0"/>
                </a:lnTo>
                <a:lnTo>
                  <a:pt x="19568" y="0"/>
                </a:lnTo>
                <a:lnTo>
                  <a:pt x="19568" y="0"/>
                </a:lnTo>
                <a:lnTo>
                  <a:pt x="19568" y="0"/>
                </a:lnTo>
                <a:lnTo>
                  <a:pt x="19568" y="0"/>
                </a:lnTo>
                <a:lnTo>
                  <a:pt x="410750" y="0"/>
                </a:lnTo>
                <a:lnTo>
                  <a:pt x="410750" y="0"/>
                </a:lnTo>
                <a:lnTo>
                  <a:pt x="410750" y="0"/>
                </a:lnTo>
                <a:lnTo>
                  <a:pt x="547726" y="0"/>
                </a:lnTo>
                <a:lnTo>
                  <a:pt x="547726" y="46220"/>
                </a:lnTo>
                <a:lnTo>
                  <a:pt x="547726" y="46220"/>
                </a:lnTo>
                <a:lnTo>
                  <a:pt x="723838" y="46220"/>
                </a:lnTo>
                <a:lnTo>
                  <a:pt x="723838" y="46220"/>
                </a:lnTo>
                <a:lnTo>
                  <a:pt x="723838" y="46220"/>
                </a:lnTo>
                <a:lnTo>
                  <a:pt x="743406" y="46220"/>
                </a:lnTo>
                <a:lnTo>
                  <a:pt x="743406" y="46220"/>
                </a:lnTo>
                <a:lnTo>
                  <a:pt x="743406" y="46220"/>
                </a:lnTo>
                <a:lnTo>
                  <a:pt x="821678" y="46220"/>
                </a:lnTo>
                <a:lnTo>
                  <a:pt x="821678" y="46220"/>
                </a:lnTo>
                <a:lnTo>
                  <a:pt x="821678" y="46220"/>
                </a:lnTo>
                <a:lnTo>
                  <a:pt x="821678" y="46220"/>
                </a:lnTo>
                <a:lnTo>
                  <a:pt x="821678" y="46220"/>
                </a:lnTo>
                <a:lnTo>
                  <a:pt x="821678" y="46220"/>
                </a:lnTo>
                <a:lnTo>
                  <a:pt x="841246" y="46220"/>
                </a:lnTo>
                <a:lnTo>
                  <a:pt x="841246" y="96207"/>
                </a:lnTo>
                <a:lnTo>
                  <a:pt x="841246" y="96207"/>
                </a:lnTo>
                <a:lnTo>
                  <a:pt x="841246" y="96207"/>
                </a:lnTo>
                <a:lnTo>
                  <a:pt x="841246" y="96207"/>
                </a:lnTo>
                <a:lnTo>
                  <a:pt x="841246" y="96207"/>
                </a:lnTo>
                <a:lnTo>
                  <a:pt x="841246" y="96207"/>
                </a:lnTo>
                <a:lnTo>
                  <a:pt x="841246" y="96207"/>
                </a:lnTo>
                <a:lnTo>
                  <a:pt x="841246" y="96207"/>
                </a:lnTo>
                <a:lnTo>
                  <a:pt x="841246" y="96207"/>
                </a:lnTo>
                <a:lnTo>
                  <a:pt x="841246" y="96207"/>
                </a:lnTo>
                <a:lnTo>
                  <a:pt x="841246" y="96207"/>
                </a:lnTo>
                <a:lnTo>
                  <a:pt x="841246" y="96207"/>
                </a:lnTo>
                <a:lnTo>
                  <a:pt x="841246" y="96207"/>
                </a:lnTo>
                <a:lnTo>
                  <a:pt x="841246" y="96207"/>
                </a:lnTo>
                <a:lnTo>
                  <a:pt x="841246" y="96207"/>
                </a:lnTo>
                <a:lnTo>
                  <a:pt x="841246" y="96207"/>
                </a:lnTo>
                <a:lnTo>
                  <a:pt x="841246" y="96207"/>
                </a:lnTo>
                <a:lnTo>
                  <a:pt x="841246" y="96207"/>
                </a:lnTo>
                <a:lnTo>
                  <a:pt x="841246" y="96207"/>
                </a:lnTo>
                <a:lnTo>
                  <a:pt x="841246" y="96207"/>
                </a:lnTo>
                <a:lnTo>
                  <a:pt x="958653" y="96207"/>
                </a:lnTo>
                <a:lnTo>
                  <a:pt x="958653" y="96207"/>
                </a:lnTo>
                <a:lnTo>
                  <a:pt x="958653" y="96207"/>
                </a:lnTo>
                <a:lnTo>
                  <a:pt x="978221" y="96207"/>
                </a:lnTo>
                <a:lnTo>
                  <a:pt x="978221" y="96207"/>
                </a:lnTo>
                <a:lnTo>
                  <a:pt x="978221" y="96207"/>
                </a:lnTo>
                <a:lnTo>
                  <a:pt x="997789" y="96207"/>
                </a:lnTo>
                <a:lnTo>
                  <a:pt x="997789" y="96207"/>
                </a:lnTo>
                <a:lnTo>
                  <a:pt x="997789" y="96207"/>
                </a:lnTo>
                <a:lnTo>
                  <a:pt x="997789" y="96207"/>
                </a:lnTo>
                <a:lnTo>
                  <a:pt x="997789" y="96207"/>
                </a:lnTo>
                <a:lnTo>
                  <a:pt x="997789" y="96207"/>
                </a:lnTo>
                <a:lnTo>
                  <a:pt x="1115197" y="96207"/>
                </a:lnTo>
                <a:lnTo>
                  <a:pt x="1115197" y="158861"/>
                </a:lnTo>
                <a:lnTo>
                  <a:pt x="1115197" y="158861"/>
                </a:lnTo>
                <a:lnTo>
                  <a:pt x="1173901" y="158861"/>
                </a:lnTo>
                <a:lnTo>
                  <a:pt x="1173901" y="158861"/>
                </a:lnTo>
                <a:lnTo>
                  <a:pt x="1173901" y="158861"/>
                </a:lnTo>
                <a:lnTo>
                  <a:pt x="1193469" y="158861"/>
                </a:lnTo>
                <a:lnTo>
                  <a:pt x="1193469" y="223399"/>
                </a:lnTo>
                <a:lnTo>
                  <a:pt x="1193469" y="223399"/>
                </a:lnTo>
                <a:lnTo>
                  <a:pt x="1193469" y="223399"/>
                </a:lnTo>
                <a:lnTo>
                  <a:pt x="1193469" y="223399"/>
                </a:lnTo>
                <a:lnTo>
                  <a:pt x="1193469" y="223399"/>
                </a:lnTo>
                <a:lnTo>
                  <a:pt x="1369403" y="223399"/>
                </a:lnTo>
                <a:lnTo>
                  <a:pt x="1369403" y="223399"/>
                </a:lnTo>
                <a:lnTo>
                  <a:pt x="1369403" y="223399"/>
                </a:lnTo>
                <a:lnTo>
                  <a:pt x="1369403" y="223399"/>
                </a:lnTo>
                <a:lnTo>
                  <a:pt x="1369403" y="223399"/>
                </a:lnTo>
                <a:lnTo>
                  <a:pt x="1369403" y="223399"/>
                </a:lnTo>
                <a:lnTo>
                  <a:pt x="1388971" y="223399"/>
                </a:lnTo>
                <a:lnTo>
                  <a:pt x="1388971" y="293756"/>
                </a:lnTo>
                <a:lnTo>
                  <a:pt x="1388971" y="293756"/>
                </a:lnTo>
                <a:lnTo>
                  <a:pt x="1388971" y="293756"/>
                </a:lnTo>
                <a:lnTo>
                  <a:pt x="1388971" y="293756"/>
                </a:lnTo>
                <a:lnTo>
                  <a:pt x="1388971" y="293756"/>
                </a:lnTo>
                <a:lnTo>
                  <a:pt x="1545515" y="293756"/>
                </a:lnTo>
                <a:lnTo>
                  <a:pt x="1545515" y="366339"/>
                </a:lnTo>
                <a:lnTo>
                  <a:pt x="1545515" y="366339"/>
                </a:lnTo>
                <a:lnTo>
                  <a:pt x="1780331" y="366339"/>
                </a:lnTo>
                <a:lnTo>
                  <a:pt x="1780331" y="366339"/>
                </a:lnTo>
                <a:lnTo>
                  <a:pt x="1780331" y="366339"/>
                </a:lnTo>
                <a:lnTo>
                  <a:pt x="1799899" y="366339"/>
                </a:lnTo>
                <a:lnTo>
                  <a:pt x="1799899" y="366339"/>
                </a:lnTo>
                <a:lnTo>
                  <a:pt x="1799899" y="366339"/>
                </a:lnTo>
                <a:lnTo>
                  <a:pt x="1878171" y="366339"/>
                </a:lnTo>
                <a:lnTo>
                  <a:pt x="1878171" y="366339"/>
                </a:lnTo>
                <a:lnTo>
                  <a:pt x="1878171" y="366339"/>
                </a:lnTo>
                <a:lnTo>
                  <a:pt x="1976011" y="366339"/>
                </a:lnTo>
                <a:lnTo>
                  <a:pt x="1976011" y="366339"/>
                </a:lnTo>
                <a:lnTo>
                  <a:pt x="1976011" y="366339"/>
                </a:lnTo>
                <a:lnTo>
                  <a:pt x="1976011" y="366339"/>
                </a:lnTo>
                <a:lnTo>
                  <a:pt x="1976011" y="366339"/>
                </a:lnTo>
                <a:lnTo>
                  <a:pt x="1976011" y="366339"/>
                </a:lnTo>
                <a:lnTo>
                  <a:pt x="2054283" y="366339"/>
                </a:lnTo>
                <a:lnTo>
                  <a:pt x="2054283" y="453302"/>
                </a:lnTo>
                <a:lnTo>
                  <a:pt x="2054283" y="453302"/>
                </a:lnTo>
                <a:lnTo>
                  <a:pt x="2073851" y="453302"/>
                </a:lnTo>
                <a:lnTo>
                  <a:pt x="2073851" y="453302"/>
                </a:lnTo>
                <a:lnTo>
                  <a:pt x="2073851" y="453302"/>
                </a:lnTo>
                <a:lnTo>
                  <a:pt x="2152123" y="453302"/>
                </a:lnTo>
                <a:lnTo>
                  <a:pt x="2152123" y="453302"/>
                </a:lnTo>
                <a:lnTo>
                  <a:pt x="2152123" y="453302"/>
                </a:lnTo>
                <a:lnTo>
                  <a:pt x="2191259" y="453302"/>
                </a:lnTo>
                <a:lnTo>
                  <a:pt x="2191259" y="548482"/>
                </a:lnTo>
                <a:lnTo>
                  <a:pt x="2191259" y="548482"/>
                </a:lnTo>
                <a:lnTo>
                  <a:pt x="2191259" y="548482"/>
                </a:lnTo>
                <a:lnTo>
                  <a:pt x="2191259" y="548482"/>
                </a:lnTo>
                <a:lnTo>
                  <a:pt x="2191259" y="548482"/>
                </a:lnTo>
                <a:lnTo>
                  <a:pt x="2191259" y="548482"/>
                </a:lnTo>
                <a:lnTo>
                  <a:pt x="2191259" y="548482"/>
                </a:lnTo>
                <a:lnTo>
                  <a:pt x="2191259" y="548482"/>
                </a:lnTo>
                <a:lnTo>
                  <a:pt x="2288921" y="548482"/>
                </a:lnTo>
                <a:lnTo>
                  <a:pt x="2288921" y="653419"/>
                </a:lnTo>
                <a:lnTo>
                  <a:pt x="2288921" y="653419"/>
                </a:lnTo>
                <a:lnTo>
                  <a:pt x="2504169" y="653419"/>
                </a:lnTo>
                <a:lnTo>
                  <a:pt x="2504169" y="653419"/>
                </a:lnTo>
                <a:lnTo>
                  <a:pt x="2504169" y="653419"/>
                </a:lnTo>
                <a:lnTo>
                  <a:pt x="2562872" y="653419"/>
                </a:lnTo>
                <a:lnTo>
                  <a:pt x="2562872" y="653419"/>
                </a:lnTo>
                <a:lnTo>
                  <a:pt x="2562872" y="653419"/>
                </a:lnTo>
                <a:lnTo>
                  <a:pt x="2602009" y="653419"/>
                </a:lnTo>
                <a:lnTo>
                  <a:pt x="2602009" y="771538"/>
                </a:lnTo>
                <a:lnTo>
                  <a:pt x="2602009" y="771538"/>
                </a:lnTo>
                <a:lnTo>
                  <a:pt x="2621576" y="771538"/>
                </a:lnTo>
                <a:lnTo>
                  <a:pt x="2621576" y="771538"/>
                </a:lnTo>
                <a:lnTo>
                  <a:pt x="2621576" y="771538"/>
                </a:lnTo>
                <a:lnTo>
                  <a:pt x="3384550" y="771538"/>
                </a:lnTo>
                <a:lnTo>
                  <a:pt x="3384550" y="771538"/>
                </a:lnTo>
                <a:lnTo>
                  <a:pt x="3384550" y="771538"/>
                </a:lnTo>
                <a:lnTo>
                  <a:pt x="3854182" y="771538"/>
                </a:lnTo>
                <a:lnTo>
                  <a:pt x="3854182" y="907974"/>
                </a:lnTo>
                <a:lnTo>
                  <a:pt x="3854182" y="907974"/>
                </a:lnTo>
                <a:lnTo>
                  <a:pt x="4186837" y="907974"/>
                </a:lnTo>
                <a:lnTo>
                  <a:pt x="4186837" y="907974"/>
                </a:lnTo>
                <a:lnTo>
                  <a:pt x="4186837" y="907974"/>
                </a:lnTo>
                <a:lnTo>
                  <a:pt x="4284500" y="907974"/>
                </a:lnTo>
                <a:lnTo>
                  <a:pt x="4284500" y="907974"/>
                </a:lnTo>
                <a:lnTo>
                  <a:pt x="4284500" y="907974"/>
                </a:lnTo>
                <a:lnTo>
                  <a:pt x="4675860" y="907974"/>
                </a:lnTo>
                <a:lnTo>
                  <a:pt x="4675860" y="907974"/>
                </a:lnTo>
                <a:lnTo>
                  <a:pt x="4675860" y="907974"/>
                </a:lnTo>
                <a:lnTo>
                  <a:pt x="4675860" y="907974"/>
                </a:lnTo>
                <a:lnTo>
                  <a:pt x="4675860" y="1235111"/>
                </a:lnTo>
                <a:lnTo>
                  <a:pt x="4675860" y="1235111"/>
                </a:lnTo>
                <a:lnTo>
                  <a:pt x="4891107" y="1235111"/>
                </a:lnTo>
                <a:lnTo>
                  <a:pt x="4891107" y="1235111"/>
                </a:lnTo>
                <a:lnTo>
                  <a:pt x="4891107" y="1235111"/>
                </a:lnTo>
                <a:lnTo>
                  <a:pt x="5243153" y="1235111"/>
                </a:lnTo>
                <a:lnTo>
                  <a:pt x="5243153" y="1235111"/>
                </a:lnTo>
                <a:lnTo>
                  <a:pt x="5243153" y="1235111"/>
                </a:lnTo>
                <a:lnTo>
                  <a:pt x="5301857" y="1235111"/>
                </a:lnTo>
                <a:lnTo>
                  <a:pt x="5301857" y="1235111"/>
                </a:lnTo>
                <a:lnTo>
                  <a:pt x="5301857" y="1235111"/>
                </a:lnTo>
                <a:lnTo>
                  <a:pt x="5477969" y="1235111"/>
                </a:lnTo>
                <a:lnTo>
                  <a:pt x="5477969" y="1235111"/>
                </a:lnTo>
                <a:lnTo>
                  <a:pt x="5477969" y="1235111"/>
                </a:lnTo>
                <a:lnTo>
                  <a:pt x="6045440" y="1235111"/>
                </a:lnTo>
                <a:lnTo>
                  <a:pt x="6045440" y="1235111"/>
                </a:lnTo>
                <a:lnTo>
                  <a:pt x="6045440" y="1235111"/>
                </a:lnTo>
                <a:lnTo>
                  <a:pt x="6593166" y="1235111"/>
                </a:lnTo>
                <a:lnTo>
                  <a:pt x="6593166" y="1235111"/>
                </a:lnTo>
                <a:lnTo>
                  <a:pt x="6593166" y="1235111"/>
                </a:lnTo>
                <a:lnTo>
                  <a:pt x="6847550" y="1235111"/>
                </a:lnTo>
                <a:lnTo>
                  <a:pt x="6847550" y="1235111"/>
                </a:lnTo>
                <a:lnTo>
                  <a:pt x="6847550" y="1235111"/>
                </a:lnTo>
                <a:lnTo>
                  <a:pt x="6984526" y="1235111"/>
                </a:lnTo>
                <a:lnTo>
                  <a:pt x="6984526" y="1235111"/>
                </a:lnTo>
              </a:path>
            </a:pathLst>
          </a:custGeom>
          <a:noFill/>
          <a:ln w="19050" cap="flat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74" name="Freeform: Shape 73">
            <a:extLst>
              <a:ext uri="{FF2B5EF4-FFF2-40B4-BE49-F238E27FC236}">
                <a16:creationId xmlns:a16="http://schemas.microsoft.com/office/drawing/2014/main" id="{9D78BEEF-E020-4752-AEAA-4EA86AB8CA85}"/>
              </a:ext>
            </a:extLst>
          </p:cNvPr>
          <p:cNvSpPr/>
          <p:nvPr/>
        </p:nvSpPr>
        <p:spPr>
          <a:xfrm>
            <a:off x="2688952" y="2530240"/>
            <a:ext cx="5404236" cy="1325850"/>
          </a:xfrm>
          <a:custGeom>
            <a:avLst/>
            <a:gdLst>
              <a:gd name="connsiteX0" fmla="*/ 0 w 6045440"/>
              <a:gd name="connsiteY0" fmla="*/ 0 h 1483160"/>
              <a:gd name="connsiteX1" fmla="*/ 19568 w 6045440"/>
              <a:gd name="connsiteY1" fmla="*/ 0 h 1483160"/>
              <a:gd name="connsiteX2" fmla="*/ 19568 w 6045440"/>
              <a:gd name="connsiteY2" fmla="*/ 0 h 1483160"/>
              <a:gd name="connsiteX3" fmla="*/ 19568 w 6045440"/>
              <a:gd name="connsiteY3" fmla="*/ 0 h 1483160"/>
              <a:gd name="connsiteX4" fmla="*/ 19568 w 6045440"/>
              <a:gd name="connsiteY4" fmla="*/ 0 h 1483160"/>
              <a:gd name="connsiteX5" fmla="*/ 19568 w 6045440"/>
              <a:gd name="connsiteY5" fmla="*/ 0 h 1483160"/>
              <a:gd name="connsiteX6" fmla="*/ 19568 w 6045440"/>
              <a:gd name="connsiteY6" fmla="*/ 0 h 1483160"/>
              <a:gd name="connsiteX7" fmla="*/ 19568 w 6045440"/>
              <a:gd name="connsiteY7" fmla="*/ 0 h 1483160"/>
              <a:gd name="connsiteX8" fmla="*/ 19568 w 6045440"/>
              <a:gd name="connsiteY8" fmla="*/ 0 h 1483160"/>
              <a:gd name="connsiteX9" fmla="*/ 19568 w 6045440"/>
              <a:gd name="connsiteY9" fmla="*/ 0 h 1483160"/>
              <a:gd name="connsiteX10" fmla="*/ 19568 w 6045440"/>
              <a:gd name="connsiteY10" fmla="*/ 0 h 1483160"/>
              <a:gd name="connsiteX11" fmla="*/ 19568 w 6045440"/>
              <a:gd name="connsiteY11" fmla="*/ 0 h 1483160"/>
              <a:gd name="connsiteX12" fmla="*/ 19568 w 6045440"/>
              <a:gd name="connsiteY12" fmla="*/ 0 h 1483160"/>
              <a:gd name="connsiteX13" fmla="*/ 19568 w 6045440"/>
              <a:gd name="connsiteY13" fmla="*/ 0 h 1483160"/>
              <a:gd name="connsiteX14" fmla="*/ 19568 w 6045440"/>
              <a:gd name="connsiteY14" fmla="*/ 0 h 1483160"/>
              <a:gd name="connsiteX15" fmla="*/ 19568 w 6045440"/>
              <a:gd name="connsiteY15" fmla="*/ 0 h 1483160"/>
              <a:gd name="connsiteX16" fmla="*/ 19568 w 6045440"/>
              <a:gd name="connsiteY16" fmla="*/ 0 h 1483160"/>
              <a:gd name="connsiteX17" fmla="*/ 19568 w 6045440"/>
              <a:gd name="connsiteY17" fmla="*/ 0 h 1483160"/>
              <a:gd name="connsiteX18" fmla="*/ 19568 w 6045440"/>
              <a:gd name="connsiteY18" fmla="*/ 0 h 1483160"/>
              <a:gd name="connsiteX19" fmla="*/ 19568 w 6045440"/>
              <a:gd name="connsiteY19" fmla="*/ 0 h 1483160"/>
              <a:gd name="connsiteX20" fmla="*/ 19568 w 6045440"/>
              <a:gd name="connsiteY20" fmla="*/ 0 h 1483160"/>
              <a:gd name="connsiteX21" fmla="*/ 19568 w 6045440"/>
              <a:gd name="connsiteY21" fmla="*/ 0 h 1483160"/>
              <a:gd name="connsiteX22" fmla="*/ 19568 w 6045440"/>
              <a:gd name="connsiteY22" fmla="*/ 0 h 1483160"/>
              <a:gd name="connsiteX23" fmla="*/ 19568 w 6045440"/>
              <a:gd name="connsiteY23" fmla="*/ 0 h 1483160"/>
              <a:gd name="connsiteX24" fmla="*/ 19568 w 6045440"/>
              <a:gd name="connsiteY24" fmla="*/ 0 h 1483160"/>
              <a:gd name="connsiteX25" fmla="*/ 410750 w 6045440"/>
              <a:gd name="connsiteY25" fmla="*/ 0 h 1483160"/>
              <a:gd name="connsiteX26" fmla="*/ 410750 w 6045440"/>
              <a:gd name="connsiteY26" fmla="*/ 0 h 1483160"/>
              <a:gd name="connsiteX27" fmla="*/ 410750 w 6045440"/>
              <a:gd name="connsiteY27" fmla="*/ 0 h 1483160"/>
              <a:gd name="connsiteX28" fmla="*/ 547726 w 6045440"/>
              <a:gd name="connsiteY28" fmla="*/ 0 h 1483160"/>
              <a:gd name="connsiteX29" fmla="*/ 547726 w 6045440"/>
              <a:gd name="connsiteY29" fmla="*/ 84737 h 1483160"/>
              <a:gd name="connsiteX30" fmla="*/ 547726 w 6045440"/>
              <a:gd name="connsiteY30" fmla="*/ 84737 h 1483160"/>
              <a:gd name="connsiteX31" fmla="*/ 723838 w 6045440"/>
              <a:gd name="connsiteY31" fmla="*/ 84737 h 1483160"/>
              <a:gd name="connsiteX32" fmla="*/ 723838 w 6045440"/>
              <a:gd name="connsiteY32" fmla="*/ 84737 h 1483160"/>
              <a:gd name="connsiteX33" fmla="*/ 723838 w 6045440"/>
              <a:gd name="connsiteY33" fmla="*/ 84737 h 1483160"/>
              <a:gd name="connsiteX34" fmla="*/ 821678 w 6045440"/>
              <a:gd name="connsiteY34" fmla="*/ 84737 h 1483160"/>
              <a:gd name="connsiteX35" fmla="*/ 821678 w 6045440"/>
              <a:gd name="connsiteY35" fmla="*/ 84737 h 1483160"/>
              <a:gd name="connsiteX36" fmla="*/ 821678 w 6045440"/>
              <a:gd name="connsiteY36" fmla="*/ 84737 h 1483160"/>
              <a:gd name="connsiteX37" fmla="*/ 821678 w 6045440"/>
              <a:gd name="connsiteY37" fmla="*/ 84737 h 1483160"/>
              <a:gd name="connsiteX38" fmla="*/ 821678 w 6045440"/>
              <a:gd name="connsiteY38" fmla="*/ 84737 h 1483160"/>
              <a:gd name="connsiteX39" fmla="*/ 821678 w 6045440"/>
              <a:gd name="connsiteY39" fmla="*/ 84737 h 1483160"/>
              <a:gd name="connsiteX40" fmla="*/ 841246 w 6045440"/>
              <a:gd name="connsiteY40" fmla="*/ 84737 h 1483160"/>
              <a:gd name="connsiteX41" fmla="*/ 841246 w 6045440"/>
              <a:gd name="connsiteY41" fmla="*/ 179404 h 1483160"/>
              <a:gd name="connsiteX42" fmla="*/ 841246 w 6045440"/>
              <a:gd name="connsiteY42" fmla="*/ 179404 h 1483160"/>
              <a:gd name="connsiteX43" fmla="*/ 841246 w 6045440"/>
              <a:gd name="connsiteY43" fmla="*/ 179404 h 1483160"/>
              <a:gd name="connsiteX44" fmla="*/ 841246 w 6045440"/>
              <a:gd name="connsiteY44" fmla="*/ 179404 h 1483160"/>
              <a:gd name="connsiteX45" fmla="*/ 841246 w 6045440"/>
              <a:gd name="connsiteY45" fmla="*/ 179404 h 1483160"/>
              <a:gd name="connsiteX46" fmla="*/ 841246 w 6045440"/>
              <a:gd name="connsiteY46" fmla="*/ 179404 h 1483160"/>
              <a:gd name="connsiteX47" fmla="*/ 841246 w 6045440"/>
              <a:gd name="connsiteY47" fmla="*/ 179404 h 1483160"/>
              <a:gd name="connsiteX48" fmla="*/ 841246 w 6045440"/>
              <a:gd name="connsiteY48" fmla="*/ 179404 h 1483160"/>
              <a:gd name="connsiteX49" fmla="*/ 841246 w 6045440"/>
              <a:gd name="connsiteY49" fmla="*/ 179404 h 1483160"/>
              <a:gd name="connsiteX50" fmla="*/ 841246 w 6045440"/>
              <a:gd name="connsiteY50" fmla="*/ 179404 h 1483160"/>
              <a:gd name="connsiteX51" fmla="*/ 841246 w 6045440"/>
              <a:gd name="connsiteY51" fmla="*/ 179404 h 1483160"/>
              <a:gd name="connsiteX52" fmla="*/ 841246 w 6045440"/>
              <a:gd name="connsiteY52" fmla="*/ 179404 h 1483160"/>
              <a:gd name="connsiteX53" fmla="*/ 841246 w 6045440"/>
              <a:gd name="connsiteY53" fmla="*/ 179404 h 1483160"/>
              <a:gd name="connsiteX54" fmla="*/ 841246 w 6045440"/>
              <a:gd name="connsiteY54" fmla="*/ 179404 h 1483160"/>
              <a:gd name="connsiteX55" fmla="*/ 997789 w 6045440"/>
              <a:gd name="connsiteY55" fmla="*/ 179404 h 1483160"/>
              <a:gd name="connsiteX56" fmla="*/ 997789 w 6045440"/>
              <a:gd name="connsiteY56" fmla="*/ 179404 h 1483160"/>
              <a:gd name="connsiteX57" fmla="*/ 997789 w 6045440"/>
              <a:gd name="connsiteY57" fmla="*/ 179404 h 1483160"/>
              <a:gd name="connsiteX58" fmla="*/ 1115197 w 6045440"/>
              <a:gd name="connsiteY58" fmla="*/ 179404 h 1483160"/>
              <a:gd name="connsiteX59" fmla="*/ 1115197 w 6045440"/>
              <a:gd name="connsiteY59" fmla="*/ 297522 h 1483160"/>
              <a:gd name="connsiteX60" fmla="*/ 1115197 w 6045440"/>
              <a:gd name="connsiteY60" fmla="*/ 297522 h 1483160"/>
              <a:gd name="connsiteX61" fmla="*/ 1173901 w 6045440"/>
              <a:gd name="connsiteY61" fmla="*/ 297522 h 1483160"/>
              <a:gd name="connsiteX62" fmla="*/ 1173901 w 6045440"/>
              <a:gd name="connsiteY62" fmla="*/ 297522 h 1483160"/>
              <a:gd name="connsiteX63" fmla="*/ 1173901 w 6045440"/>
              <a:gd name="connsiteY63" fmla="*/ 297522 h 1483160"/>
              <a:gd name="connsiteX64" fmla="*/ 1193469 w 6045440"/>
              <a:gd name="connsiteY64" fmla="*/ 297522 h 1483160"/>
              <a:gd name="connsiteX65" fmla="*/ 1193469 w 6045440"/>
              <a:gd name="connsiteY65" fmla="*/ 422317 h 1483160"/>
              <a:gd name="connsiteX66" fmla="*/ 1193469 w 6045440"/>
              <a:gd name="connsiteY66" fmla="*/ 422317 h 1483160"/>
              <a:gd name="connsiteX67" fmla="*/ 1193469 w 6045440"/>
              <a:gd name="connsiteY67" fmla="*/ 422317 h 1483160"/>
              <a:gd name="connsiteX68" fmla="*/ 1193469 w 6045440"/>
              <a:gd name="connsiteY68" fmla="*/ 422317 h 1483160"/>
              <a:gd name="connsiteX69" fmla="*/ 1193469 w 6045440"/>
              <a:gd name="connsiteY69" fmla="*/ 422317 h 1483160"/>
              <a:gd name="connsiteX70" fmla="*/ 1388971 w 6045440"/>
              <a:gd name="connsiteY70" fmla="*/ 422317 h 1483160"/>
              <a:gd name="connsiteX71" fmla="*/ 1388971 w 6045440"/>
              <a:gd name="connsiteY71" fmla="*/ 554987 h 1483160"/>
              <a:gd name="connsiteX72" fmla="*/ 1388971 w 6045440"/>
              <a:gd name="connsiteY72" fmla="*/ 554987 h 1483160"/>
              <a:gd name="connsiteX73" fmla="*/ 1545515 w 6045440"/>
              <a:gd name="connsiteY73" fmla="*/ 554987 h 1483160"/>
              <a:gd name="connsiteX74" fmla="*/ 1545515 w 6045440"/>
              <a:gd name="connsiteY74" fmla="*/ 687485 h 1483160"/>
              <a:gd name="connsiteX75" fmla="*/ 1545515 w 6045440"/>
              <a:gd name="connsiteY75" fmla="*/ 687485 h 1483160"/>
              <a:gd name="connsiteX76" fmla="*/ 1780331 w 6045440"/>
              <a:gd name="connsiteY76" fmla="*/ 687485 h 1483160"/>
              <a:gd name="connsiteX77" fmla="*/ 1780331 w 6045440"/>
              <a:gd name="connsiteY77" fmla="*/ 687485 h 1483160"/>
              <a:gd name="connsiteX78" fmla="*/ 1780331 w 6045440"/>
              <a:gd name="connsiteY78" fmla="*/ 687485 h 1483160"/>
              <a:gd name="connsiteX79" fmla="*/ 1878171 w 6045440"/>
              <a:gd name="connsiteY79" fmla="*/ 687485 h 1483160"/>
              <a:gd name="connsiteX80" fmla="*/ 1878171 w 6045440"/>
              <a:gd name="connsiteY80" fmla="*/ 687485 h 1483160"/>
              <a:gd name="connsiteX81" fmla="*/ 1878171 w 6045440"/>
              <a:gd name="connsiteY81" fmla="*/ 687485 h 1483160"/>
              <a:gd name="connsiteX82" fmla="*/ 1976011 w 6045440"/>
              <a:gd name="connsiteY82" fmla="*/ 687485 h 1483160"/>
              <a:gd name="connsiteX83" fmla="*/ 1976011 w 6045440"/>
              <a:gd name="connsiteY83" fmla="*/ 687485 h 1483160"/>
              <a:gd name="connsiteX84" fmla="*/ 1976011 w 6045440"/>
              <a:gd name="connsiteY84" fmla="*/ 687485 h 1483160"/>
              <a:gd name="connsiteX85" fmla="*/ 2073851 w 6045440"/>
              <a:gd name="connsiteY85" fmla="*/ 687485 h 1483160"/>
              <a:gd name="connsiteX86" fmla="*/ 2073851 w 6045440"/>
              <a:gd name="connsiteY86" fmla="*/ 687485 h 1483160"/>
              <a:gd name="connsiteX87" fmla="*/ 2073851 w 6045440"/>
              <a:gd name="connsiteY87" fmla="*/ 687485 h 1483160"/>
              <a:gd name="connsiteX88" fmla="*/ 2191259 w 6045440"/>
              <a:gd name="connsiteY88" fmla="*/ 687485 h 1483160"/>
              <a:gd name="connsiteX89" fmla="*/ 2191259 w 6045440"/>
              <a:gd name="connsiteY89" fmla="*/ 687485 h 1483160"/>
              <a:gd name="connsiteX90" fmla="*/ 2191259 w 6045440"/>
              <a:gd name="connsiteY90" fmla="*/ 687485 h 1483160"/>
              <a:gd name="connsiteX91" fmla="*/ 2288921 w 6045440"/>
              <a:gd name="connsiteY91" fmla="*/ 687485 h 1483160"/>
              <a:gd name="connsiteX92" fmla="*/ 2288921 w 6045440"/>
              <a:gd name="connsiteY92" fmla="*/ 893765 h 1483160"/>
              <a:gd name="connsiteX93" fmla="*/ 2288921 w 6045440"/>
              <a:gd name="connsiteY93" fmla="*/ 893765 h 1483160"/>
              <a:gd name="connsiteX94" fmla="*/ 2504169 w 6045440"/>
              <a:gd name="connsiteY94" fmla="*/ 893765 h 1483160"/>
              <a:gd name="connsiteX95" fmla="*/ 2504169 w 6045440"/>
              <a:gd name="connsiteY95" fmla="*/ 893765 h 1483160"/>
              <a:gd name="connsiteX96" fmla="*/ 2504169 w 6045440"/>
              <a:gd name="connsiteY96" fmla="*/ 893765 h 1483160"/>
              <a:gd name="connsiteX97" fmla="*/ 2602009 w 6045440"/>
              <a:gd name="connsiteY97" fmla="*/ 893765 h 1483160"/>
              <a:gd name="connsiteX98" fmla="*/ 2602009 w 6045440"/>
              <a:gd name="connsiteY98" fmla="*/ 1129489 h 1483160"/>
              <a:gd name="connsiteX99" fmla="*/ 2602009 w 6045440"/>
              <a:gd name="connsiteY99" fmla="*/ 1129489 h 1483160"/>
              <a:gd name="connsiteX100" fmla="*/ 2621576 w 6045440"/>
              <a:gd name="connsiteY100" fmla="*/ 1129489 h 1483160"/>
              <a:gd name="connsiteX101" fmla="*/ 2621576 w 6045440"/>
              <a:gd name="connsiteY101" fmla="*/ 1129489 h 1483160"/>
              <a:gd name="connsiteX102" fmla="*/ 2621576 w 6045440"/>
              <a:gd name="connsiteY102" fmla="*/ 1129489 h 1483160"/>
              <a:gd name="connsiteX103" fmla="*/ 4186837 w 6045440"/>
              <a:gd name="connsiteY103" fmla="*/ 1129489 h 1483160"/>
              <a:gd name="connsiteX104" fmla="*/ 4186837 w 6045440"/>
              <a:gd name="connsiteY104" fmla="*/ 1129489 h 1483160"/>
              <a:gd name="connsiteX105" fmla="*/ 4186837 w 6045440"/>
              <a:gd name="connsiteY105" fmla="*/ 1129489 h 1483160"/>
              <a:gd name="connsiteX106" fmla="*/ 4675860 w 6045440"/>
              <a:gd name="connsiteY106" fmla="*/ 1129489 h 1483160"/>
              <a:gd name="connsiteX107" fmla="*/ 4675860 w 6045440"/>
              <a:gd name="connsiteY107" fmla="*/ 1483161 h 1483160"/>
              <a:gd name="connsiteX108" fmla="*/ 4675860 w 6045440"/>
              <a:gd name="connsiteY108" fmla="*/ 1483161 h 1483160"/>
              <a:gd name="connsiteX109" fmla="*/ 4891107 w 6045440"/>
              <a:gd name="connsiteY109" fmla="*/ 1483161 h 1483160"/>
              <a:gd name="connsiteX110" fmla="*/ 4891107 w 6045440"/>
              <a:gd name="connsiteY110" fmla="*/ 1483161 h 1483160"/>
              <a:gd name="connsiteX111" fmla="*/ 4891107 w 6045440"/>
              <a:gd name="connsiteY111" fmla="*/ 1483161 h 1483160"/>
              <a:gd name="connsiteX112" fmla="*/ 5477969 w 6045440"/>
              <a:gd name="connsiteY112" fmla="*/ 1483161 h 1483160"/>
              <a:gd name="connsiteX113" fmla="*/ 5477969 w 6045440"/>
              <a:gd name="connsiteY113" fmla="*/ 1483161 h 1483160"/>
              <a:gd name="connsiteX114" fmla="*/ 5477969 w 6045440"/>
              <a:gd name="connsiteY114" fmla="*/ 1483161 h 1483160"/>
              <a:gd name="connsiteX115" fmla="*/ 6045440 w 6045440"/>
              <a:gd name="connsiteY115" fmla="*/ 1483161 h 1483160"/>
              <a:gd name="connsiteX116" fmla="*/ 6045440 w 6045440"/>
              <a:gd name="connsiteY116" fmla="*/ 1483161 h 1483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</a:cxnLst>
            <a:rect l="l" t="t" r="r" b="b"/>
            <a:pathLst>
              <a:path w="6045440" h="1483160">
                <a:moveTo>
                  <a:pt x="0" y="0"/>
                </a:moveTo>
                <a:lnTo>
                  <a:pt x="19568" y="0"/>
                </a:lnTo>
                <a:lnTo>
                  <a:pt x="19568" y="0"/>
                </a:lnTo>
                <a:lnTo>
                  <a:pt x="19568" y="0"/>
                </a:lnTo>
                <a:lnTo>
                  <a:pt x="19568" y="0"/>
                </a:lnTo>
                <a:lnTo>
                  <a:pt x="19568" y="0"/>
                </a:lnTo>
                <a:lnTo>
                  <a:pt x="19568" y="0"/>
                </a:lnTo>
                <a:lnTo>
                  <a:pt x="19568" y="0"/>
                </a:lnTo>
                <a:lnTo>
                  <a:pt x="19568" y="0"/>
                </a:lnTo>
                <a:lnTo>
                  <a:pt x="19568" y="0"/>
                </a:lnTo>
                <a:lnTo>
                  <a:pt x="19568" y="0"/>
                </a:lnTo>
                <a:lnTo>
                  <a:pt x="19568" y="0"/>
                </a:lnTo>
                <a:lnTo>
                  <a:pt x="19568" y="0"/>
                </a:lnTo>
                <a:lnTo>
                  <a:pt x="19568" y="0"/>
                </a:lnTo>
                <a:lnTo>
                  <a:pt x="19568" y="0"/>
                </a:lnTo>
                <a:lnTo>
                  <a:pt x="19568" y="0"/>
                </a:lnTo>
                <a:lnTo>
                  <a:pt x="19568" y="0"/>
                </a:lnTo>
                <a:lnTo>
                  <a:pt x="19568" y="0"/>
                </a:lnTo>
                <a:lnTo>
                  <a:pt x="19568" y="0"/>
                </a:lnTo>
                <a:lnTo>
                  <a:pt x="19568" y="0"/>
                </a:lnTo>
                <a:lnTo>
                  <a:pt x="19568" y="0"/>
                </a:lnTo>
                <a:lnTo>
                  <a:pt x="19568" y="0"/>
                </a:lnTo>
                <a:lnTo>
                  <a:pt x="19568" y="0"/>
                </a:lnTo>
                <a:lnTo>
                  <a:pt x="19568" y="0"/>
                </a:lnTo>
                <a:lnTo>
                  <a:pt x="19568" y="0"/>
                </a:lnTo>
                <a:lnTo>
                  <a:pt x="410750" y="0"/>
                </a:lnTo>
                <a:lnTo>
                  <a:pt x="410750" y="0"/>
                </a:lnTo>
                <a:lnTo>
                  <a:pt x="410750" y="0"/>
                </a:lnTo>
                <a:lnTo>
                  <a:pt x="547726" y="0"/>
                </a:lnTo>
                <a:lnTo>
                  <a:pt x="547726" y="84737"/>
                </a:lnTo>
                <a:lnTo>
                  <a:pt x="547726" y="84737"/>
                </a:lnTo>
                <a:lnTo>
                  <a:pt x="723838" y="84737"/>
                </a:lnTo>
                <a:lnTo>
                  <a:pt x="723838" y="84737"/>
                </a:lnTo>
                <a:lnTo>
                  <a:pt x="723838" y="84737"/>
                </a:lnTo>
                <a:lnTo>
                  <a:pt x="821678" y="84737"/>
                </a:lnTo>
                <a:lnTo>
                  <a:pt x="821678" y="84737"/>
                </a:lnTo>
                <a:lnTo>
                  <a:pt x="821678" y="84737"/>
                </a:lnTo>
                <a:lnTo>
                  <a:pt x="821678" y="84737"/>
                </a:lnTo>
                <a:lnTo>
                  <a:pt x="821678" y="84737"/>
                </a:lnTo>
                <a:lnTo>
                  <a:pt x="821678" y="84737"/>
                </a:lnTo>
                <a:lnTo>
                  <a:pt x="841246" y="84737"/>
                </a:lnTo>
                <a:lnTo>
                  <a:pt x="841246" y="179404"/>
                </a:lnTo>
                <a:lnTo>
                  <a:pt x="841246" y="179404"/>
                </a:lnTo>
                <a:lnTo>
                  <a:pt x="841246" y="179404"/>
                </a:lnTo>
                <a:lnTo>
                  <a:pt x="841246" y="179404"/>
                </a:lnTo>
                <a:lnTo>
                  <a:pt x="841246" y="179404"/>
                </a:lnTo>
                <a:lnTo>
                  <a:pt x="841246" y="179404"/>
                </a:lnTo>
                <a:lnTo>
                  <a:pt x="841246" y="179404"/>
                </a:lnTo>
                <a:lnTo>
                  <a:pt x="841246" y="179404"/>
                </a:lnTo>
                <a:lnTo>
                  <a:pt x="841246" y="179404"/>
                </a:lnTo>
                <a:lnTo>
                  <a:pt x="841246" y="179404"/>
                </a:lnTo>
                <a:lnTo>
                  <a:pt x="841246" y="179404"/>
                </a:lnTo>
                <a:lnTo>
                  <a:pt x="841246" y="179404"/>
                </a:lnTo>
                <a:lnTo>
                  <a:pt x="841246" y="179404"/>
                </a:lnTo>
                <a:lnTo>
                  <a:pt x="841246" y="179404"/>
                </a:lnTo>
                <a:lnTo>
                  <a:pt x="997789" y="179404"/>
                </a:lnTo>
                <a:lnTo>
                  <a:pt x="997789" y="179404"/>
                </a:lnTo>
                <a:lnTo>
                  <a:pt x="997789" y="179404"/>
                </a:lnTo>
                <a:lnTo>
                  <a:pt x="1115197" y="179404"/>
                </a:lnTo>
                <a:lnTo>
                  <a:pt x="1115197" y="297522"/>
                </a:lnTo>
                <a:lnTo>
                  <a:pt x="1115197" y="297522"/>
                </a:lnTo>
                <a:lnTo>
                  <a:pt x="1173901" y="297522"/>
                </a:lnTo>
                <a:lnTo>
                  <a:pt x="1173901" y="297522"/>
                </a:lnTo>
                <a:lnTo>
                  <a:pt x="1173901" y="297522"/>
                </a:lnTo>
                <a:lnTo>
                  <a:pt x="1193469" y="297522"/>
                </a:lnTo>
                <a:lnTo>
                  <a:pt x="1193469" y="422317"/>
                </a:lnTo>
                <a:lnTo>
                  <a:pt x="1193469" y="422317"/>
                </a:lnTo>
                <a:lnTo>
                  <a:pt x="1193469" y="422317"/>
                </a:lnTo>
                <a:lnTo>
                  <a:pt x="1193469" y="422317"/>
                </a:lnTo>
                <a:lnTo>
                  <a:pt x="1193469" y="422317"/>
                </a:lnTo>
                <a:lnTo>
                  <a:pt x="1388971" y="422317"/>
                </a:lnTo>
                <a:lnTo>
                  <a:pt x="1388971" y="554987"/>
                </a:lnTo>
                <a:lnTo>
                  <a:pt x="1388971" y="554987"/>
                </a:lnTo>
                <a:lnTo>
                  <a:pt x="1545515" y="554987"/>
                </a:lnTo>
                <a:lnTo>
                  <a:pt x="1545515" y="687485"/>
                </a:lnTo>
                <a:lnTo>
                  <a:pt x="1545515" y="687485"/>
                </a:lnTo>
                <a:lnTo>
                  <a:pt x="1780331" y="687485"/>
                </a:lnTo>
                <a:lnTo>
                  <a:pt x="1780331" y="687485"/>
                </a:lnTo>
                <a:lnTo>
                  <a:pt x="1780331" y="687485"/>
                </a:lnTo>
                <a:lnTo>
                  <a:pt x="1878171" y="687485"/>
                </a:lnTo>
                <a:lnTo>
                  <a:pt x="1878171" y="687485"/>
                </a:lnTo>
                <a:lnTo>
                  <a:pt x="1878171" y="687485"/>
                </a:lnTo>
                <a:lnTo>
                  <a:pt x="1976011" y="687485"/>
                </a:lnTo>
                <a:lnTo>
                  <a:pt x="1976011" y="687485"/>
                </a:lnTo>
                <a:lnTo>
                  <a:pt x="1976011" y="687485"/>
                </a:lnTo>
                <a:lnTo>
                  <a:pt x="2073851" y="687485"/>
                </a:lnTo>
                <a:lnTo>
                  <a:pt x="2073851" y="687485"/>
                </a:lnTo>
                <a:lnTo>
                  <a:pt x="2073851" y="687485"/>
                </a:lnTo>
                <a:lnTo>
                  <a:pt x="2191259" y="687485"/>
                </a:lnTo>
                <a:lnTo>
                  <a:pt x="2191259" y="687485"/>
                </a:lnTo>
                <a:lnTo>
                  <a:pt x="2191259" y="687485"/>
                </a:lnTo>
                <a:lnTo>
                  <a:pt x="2288921" y="687485"/>
                </a:lnTo>
                <a:lnTo>
                  <a:pt x="2288921" y="893765"/>
                </a:lnTo>
                <a:lnTo>
                  <a:pt x="2288921" y="893765"/>
                </a:lnTo>
                <a:lnTo>
                  <a:pt x="2504169" y="893765"/>
                </a:lnTo>
                <a:lnTo>
                  <a:pt x="2504169" y="893765"/>
                </a:lnTo>
                <a:lnTo>
                  <a:pt x="2504169" y="893765"/>
                </a:lnTo>
                <a:lnTo>
                  <a:pt x="2602009" y="893765"/>
                </a:lnTo>
                <a:lnTo>
                  <a:pt x="2602009" y="1129489"/>
                </a:lnTo>
                <a:lnTo>
                  <a:pt x="2602009" y="1129489"/>
                </a:lnTo>
                <a:lnTo>
                  <a:pt x="2621576" y="1129489"/>
                </a:lnTo>
                <a:lnTo>
                  <a:pt x="2621576" y="1129489"/>
                </a:lnTo>
                <a:lnTo>
                  <a:pt x="2621576" y="1129489"/>
                </a:lnTo>
                <a:lnTo>
                  <a:pt x="4186837" y="1129489"/>
                </a:lnTo>
                <a:lnTo>
                  <a:pt x="4186837" y="1129489"/>
                </a:lnTo>
                <a:lnTo>
                  <a:pt x="4186837" y="1129489"/>
                </a:lnTo>
                <a:lnTo>
                  <a:pt x="4675860" y="1129489"/>
                </a:lnTo>
                <a:lnTo>
                  <a:pt x="4675860" y="1483161"/>
                </a:lnTo>
                <a:lnTo>
                  <a:pt x="4675860" y="1483161"/>
                </a:lnTo>
                <a:lnTo>
                  <a:pt x="4891107" y="1483161"/>
                </a:lnTo>
                <a:lnTo>
                  <a:pt x="4891107" y="1483161"/>
                </a:lnTo>
                <a:lnTo>
                  <a:pt x="4891107" y="1483161"/>
                </a:lnTo>
                <a:lnTo>
                  <a:pt x="5477969" y="1483161"/>
                </a:lnTo>
                <a:lnTo>
                  <a:pt x="5477969" y="1483161"/>
                </a:lnTo>
                <a:lnTo>
                  <a:pt x="5477969" y="1483161"/>
                </a:lnTo>
                <a:lnTo>
                  <a:pt x="6045440" y="1483161"/>
                </a:lnTo>
                <a:lnTo>
                  <a:pt x="6045440" y="1483161"/>
                </a:lnTo>
              </a:path>
            </a:pathLst>
          </a:custGeom>
          <a:noFill/>
          <a:ln w="19050" cap="flat">
            <a:solidFill>
              <a:srgbClr val="EB6212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75" name="Freeform: Shape 74">
            <a:extLst>
              <a:ext uri="{FF2B5EF4-FFF2-40B4-BE49-F238E27FC236}">
                <a16:creationId xmlns:a16="http://schemas.microsoft.com/office/drawing/2014/main" id="{07A0B876-BC10-4614-9CF9-64F1790FD349}"/>
              </a:ext>
            </a:extLst>
          </p:cNvPr>
          <p:cNvSpPr/>
          <p:nvPr/>
        </p:nvSpPr>
        <p:spPr>
          <a:xfrm>
            <a:off x="2694630" y="2534499"/>
            <a:ext cx="6243717" cy="862628"/>
          </a:xfrm>
          <a:custGeom>
            <a:avLst/>
            <a:gdLst>
              <a:gd name="connsiteX0" fmla="*/ 0 w 6984525"/>
              <a:gd name="connsiteY0" fmla="*/ 0 h 964978"/>
              <a:gd name="connsiteX1" fmla="*/ 19568 w 6984525"/>
              <a:gd name="connsiteY1" fmla="*/ 0 h 964978"/>
              <a:gd name="connsiteX2" fmla="*/ 19568 w 6984525"/>
              <a:gd name="connsiteY2" fmla="*/ 0 h 964978"/>
              <a:gd name="connsiteX3" fmla="*/ 19568 w 6984525"/>
              <a:gd name="connsiteY3" fmla="*/ 0 h 964978"/>
              <a:gd name="connsiteX4" fmla="*/ 19568 w 6984525"/>
              <a:gd name="connsiteY4" fmla="*/ 0 h 964978"/>
              <a:gd name="connsiteX5" fmla="*/ 19568 w 6984525"/>
              <a:gd name="connsiteY5" fmla="*/ 0 h 964978"/>
              <a:gd name="connsiteX6" fmla="*/ 19568 w 6984525"/>
              <a:gd name="connsiteY6" fmla="*/ 0 h 964978"/>
              <a:gd name="connsiteX7" fmla="*/ 19568 w 6984525"/>
              <a:gd name="connsiteY7" fmla="*/ 0 h 964978"/>
              <a:gd name="connsiteX8" fmla="*/ 19568 w 6984525"/>
              <a:gd name="connsiteY8" fmla="*/ 0 h 964978"/>
              <a:gd name="connsiteX9" fmla="*/ 19568 w 6984525"/>
              <a:gd name="connsiteY9" fmla="*/ 0 h 964978"/>
              <a:gd name="connsiteX10" fmla="*/ 743406 w 6984525"/>
              <a:gd name="connsiteY10" fmla="*/ 0 h 964978"/>
              <a:gd name="connsiteX11" fmla="*/ 743406 w 6984525"/>
              <a:gd name="connsiteY11" fmla="*/ 0 h 964978"/>
              <a:gd name="connsiteX12" fmla="*/ 743406 w 6984525"/>
              <a:gd name="connsiteY12" fmla="*/ 0 h 964978"/>
              <a:gd name="connsiteX13" fmla="*/ 841246 w 6984525"/>
              <a:gd name="connsiteY13" fmla="*/ 0 h 964978"/>
              <a:gd name="connsiteX14" fmla="*/ 841246 w 6984525"/>
              <a:gd name="connsiteY14" fmla="*/ 0 h 964978"/>
              <a:gd name="connsiteX15" fmla="*/ 841246 w 6984525"/>
              <a:gd name="connsiteY15" fmla="*/ 0 h 964978"/>
              <a:gd name="connsiteX16" fmla="*/ 841246 w 6984525"/>
              <a:gd name="connsiteY16" fmla="*/ 0 h 964978"/>
              <a:gd name="connsiteX17" fmla="*/ 841246 w 6984525"/>
              <a:gd name="connsiteY17" fmla="*/ 0 h 964978"/>
              <a:gd name="connsiteX18" fmla="*/ 841246 w 6984525"/>
              <a:gd name="connsiteY18" fmla="*/ 0 h 964978"/>
              <a:gd name="connsiteX19" fmla="*/ 958653 w 6984525"/>
              <a:gd name="connsiteY19" fmla="*/ 0 h 964978"/>
              <a:gd name="connsiteX20" fmla="*/ 958653 w 6984525"/>
              <a:gd name="connsiteY20" fmla="*/ 0 h 964978"/>
              <a:gd name="connsiteX21" fmla="*/ 958653 w 6984525"/>
              <a:gd name="connsiteY21" fmla="*/ 0 h 964978"/>
              <a:gd name="connsiteX22" fmla="*/ 978221 w 6984525"/>
              <a:gd name="connsiteY22" fmla="*/ 0 h 964978"/>
              <a:gd name="connsiteX23" fmla="*/ 978221 w 6984525"/>
              <a:gd name="connsiteY23" fmla="*/ 0 h 964978"/>
              <a:gd name="connsiteX24" fmla="*/ 978221 w 6984525"/>
              <a:gd name="connsiteY24" fmla="*/ 0 h 964978"/>
              <a:gd name="connsiteX25" fmla="*/ 997789 w 6984525"/>
              <a:gd name="connsiteY25" fmla="*/ 0 h 964978"/>
              <a:gd name="connsiteX26" fmla="*/ 997789 w 6984525"/>
              <a:gd name="connsiteY26" fmla="*/ 0 h 964978"/>
              <a:gd name="connsiteX27" fmla="*/ 997789 w 6984525"/>
              <a:gd name="connsiteY27" fmla="*/ 0 h 964978"/>
              <a:gd name="connsiteX28" fmla="*/ 1369403 w 6984525"/>
              <a:gd name="connsiteY28" fmla="*/ 0 h 964978"/>
              <a:gd name="connsiteX29" fmla="*/ 1369403 w 6984525"/>
              <a:gd name="connsiteY29" fmla="*/ 0 h 964978"/>
              <a:gd name="connsiteX30" fmla="*/ 1369403 w 6984525"/>
              <a:gd name="connsiteY30" fmla="*/ 0 h 964978"/>
              <a:gd name="connsiteX31" fmla="*/ 1369403 w 6984525"/>
              <a:gd name="connsiteY31" fmla="*/ 0 h 964978"/>
              <a:gd name="connsiteX32" fmla="*/ 1369403 w 6984525"/>
              <a:gd name="connsiteY32" fmla="*/ 0 h 964978"/>
              <a:gd name="connsiteX33" fmla="*/ 1369403 w 6984525"/>
              <a:gd name="connsiteY33" fmla="*/ 0 h 964978"/>
              <a:gd name="connsiteX34" fmla="*/ 1388971 w 6984525"/>
              <a:gd name="connsiteY34" fmla="*/ 0 h 964978"/>
              <a:gd name="connsiteX35" fmla="*/ 1388971 w 6984525"/>
              <a:gd name="connsiteY35" fmla="*/ 0 h 964978"/>
              <a:gd name="connsiteX36" fmla="*/ 1388971 w 6984525"/>
              <a:gd name="connsiteY36" fmla="*/ 0 h 964978"/>
              <a:gd name="connsiteX37" fmla="*/ 1799899 w 6984525"/>
              <a:gd name="connsiteY37" fmla="*/ 0 h 964978"/>
              <a:gd name="connsiteX38" fmla="*/ 1799899 w 6984525"/>
              <a:gd name="connsiteY38" fmla="*/ 0 h 964978"/>
              <a:gd name="connsiteX39" fmla="*/ 1799899 w 6984525"/>
              <a:gd name="connsiteY39" fmla="*/ 0 h 964978"/>
              <a:gd name="connsiteX40" fmla="*/ 1976011 w 6984525"/>
              <a:gd name="connsiteY40" fmla="*/ 0 h 964978"/>
              <a:gd name="connsiteX41" fmla="*/ 1976011 w 6984525"/>
              <a:gd name="connsiteY41" fmla="*/ 0 h 964978"/>
              <a:gd name="connsiteX42" fmla="*/ 1976011 w 6984525"/>
              <a:gd name="connsiteY42" fmla="*/ 0 h 964978"/>
              <a:gd name="connsiteX43" fmla="*/ 2054283 w 6984525"/>
              <a:gd name="connsiteY43" fmla="*/ 0 h 964978"/>
              <a:gd name="connsiteX44" fmla="*/ 2054283 w 6984525"/>
              <a:gd name="connsiteY44" fmla="*/ 181629 h 964978"/>
              <a:gd name="connsiteX45" fmla="*/ 2054283 w 6984525"/>
              <a:gd name="connsiteY45" fmla="*/ 181629 h 964978"/>
              <a:gd name="connsiteX46" fmla="*/ 2152123 w 6984525"/>
              <a:gd name="connsiteY46" fmla="*/ 181629 h 964978"/>
              <a:gd name="connsiteX47" fmla="*/ 2152123 w 6984525"/>
              <a:gd name="connsiteY47" fmla="*/ 181629 h 964978"/>
              <a:gd name="connsiteX48" fmla="*/ 2152123 w 6984525"/>
              <a:gd name="connsiteY48" fmla="*/ 181629 h 964978"/>
              <a:gd name="connsiteX49" fmla="*/ 2191259 w 6984525"/>
              <a:gd name="connsiteY49" fmla="*/ 181629 h 964978"/>
              <a:gd name="connsiteX50" fmla="*/ 2191259 w 6984525"/>
              <a:gd name="connsiteY50" fmla="*/ 378494 h 964978"/>
              <a:gd name="connsiteX51" fmla="*/ 2191259 w 6984525"/>
              <a:gd name="connsiteY51" fmla="*/ 378494 h 964978"/>
              <a:gd name="connsiteX52" fmla="*/ 2191259 w 6984525"/>
              <a:gd name="connsiteY52" fmla="*/ 378494 h 964978"/>
              <a:gd name="connsiteX53" fmla="*/ 2191259 w 6984525"/>
              <a:gd name="connsiteY53" fmla="*/ 378494 h 964978"/>
              <a:gd name="connsiteX54" fmla="*/ 2191259 w 6984525"/>
              <a:gd name="connsiteY54" fmla="*/ 378494 h 964978"/>
              <a:gd name="connsiteX55" fmla="*/ 2562872 w 6984525"/>
              <a:gd name="connsiteY55" fmla="*/ 378494 h 964978"/>
              <a:gd name="connsiteX56" fmla="*/ 2562872 w 6984525"/>
              <a:gd name="connsiteY56" fmla="*/ 378494 h 964978"/>
              <a:gd name="connsiteX57" fmla="*/ 2562872 w 6984525"/>
              <a:gd name="connsiteY57" fmla="*/ 378494 h 964978"/>
              <a:gd name="connsiteX58" fmla="*/ 3384550 w 6984525"/>
              <a:gd name="connsiteY58" fmla="*/ 378494 h 964978"/>
              <a:gd name="connsiteX59" fmla="*/ 3384550 w 6984525"/>
              <a:gd name="connsiteY59" fmla="*/ 378494 h 964978"/>
              <a:gd name="connsiteX60" fmla="*/ 3384550 w 6984525"/>
              <a:gd name="connsiteY60" fmla="*/ 378494 h 964978"/>
              <a:gd name="connsiteX61" fmla="*/ 3854182 w 6984525"/>
              <a:gd name="connsiteY61" fmla="*/ 378494 h 964978"/>
              <a:gd name="connsiteX62" fmla="*/ 3854182 w 6984525"/>
              <a:gd name="connsiteY62" fmla="*/ 649140 h 964978"/>
              <a:gd name="connsiteX63" fmla="*/ 3854182 w 6984525"/>
              <a:gd name="connsiteY63" fmla="*/ 649140 h 964978"/>
              <a:gd name="connsiteX64" fmla="*/ 4284500 w 6984525"/>
              <a:gd name="connsiteY64" fmla="*/ 649140 h 964978"/>
              <a:gd name="connsiteX65" fmla="*/ 4284500 w 6984525"/>
              <a:gd name="connsiteY65" fmla="*/ 649140 h 964978"/>
              <a:gd name="connsiteX66" fmla="*/ 4284500 w 6984525"/>
              <a:gd name="connsiteY66" fmla="*/ 649140 h 964978"/>
              <a:gd name="connsiteX67" fmla="*/ 4675860 w 6984525"/>
              <a:gd name="connsiteY67" fmla="*/ 649140 h 964978"/>
              <a:gd name="connsiteX68" fmla="*/ 4675860 w 6984525"/>
              <a:gd name="connsiteY68" fmla="*/ 964979 h 964978"/>
              <a:gd name="connsiteX69" fmla="*/ 4675860 w 6984525"/>
              <a:gd name="connsiteY69" fmla="*/ 964979 h 964978"/>
              <a:gd name="connsiteX70" fmla="*/ 5243153 w 6984525"/>
              <a:gd name="connsiteY70" fmla="*/ 964979 h 964978"/>
              <a:gd name="connsiteX71" fmla="*/ 5243153 w 6984525"/>
              <a:gd name="connsiteY71" fmla="*/ 964979 h 964978"/>
              <a:gd name="connsiteX72" fmla="*/ 5243153 w 6984525"/>
              <a:gd name="connsiteY72" fmla="*/ 964979 h 964978"/>
              <a:gd name="connsiteX73" fmla="*/ 5301857 w 6984525"/>
              <a:gd name="connsiteY73" fmla="*/ 964979 h 964978"/>
              <a:gd name="connsiteX74" fmla="*/ 5301857 w 6984525"/>
              <a:gd name="connsiteY74" fmla="*/ 964979 h 964978"/>
              <a:gd name="connsiteX75" fmla="*/ 5301857 w 6984525"/>
              <a:gd name="connsiteY75" fmla="*/ 964979 h 964978"/>
              <a:gd name="connsiteX76" fmla="*/ 6593166 w 6984525"/>
              <a:gd name="connsiteY76" fmla="*/ 964979 h 964978"/>
              <a:gd name="connsiteX77" fmla="*/ 6593166 w 6984525"/>
              <a:gd name="connsiteY77" fmla="*/ 964979 h 964978"/>
              <a:gd name="connsiteX78" fmla="*/ 6593166 w 6984525"/>
              <a:gd name="connsiteY78" fmla="*/ 964979 h 964978"/>
              <a:gd name="connsiteX79" fmla="*/ 6847550 w 6984525"/>
              <a:gd name="connsiteY79" fmla="*/ 964979 h 964978"/>
              <a:gd name="connsiteX80" fmla="*/ 6847550 w 6984525"/>
              <a:gd name="connsiteY80" fmla="*/ 964979 h 964978"/>
              <a:gd name="connsiteX81" fmla="*/ 6847550 w 6984525"/>
              <a:gd name="connsiteY81" fmla="*/ 964979 h 964978"/>
              <a:gd name="connsiteX82" fmla="*/ 6984526 w 6984525"/>
              <a:gd name="connsiteY82" fmla="*/ 964979 h 964978"/>
              <a:gd name="connsiteX83" fmla="*/ 6984526 w 6984525"/>
              <a:gd name="connsiteY83" fmla="*/ 964979 h 9649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</a:cxnLst>
            <a:rect l="l" t="t" r="r" b="b"/>
            <a:pathLst>
              <a:path w="6984525" h="964978">
                <a:moveTo>
                  <a:pt x="0" y="0"/>
                </a:moveTo>
                <a:lnTo>
                  <a:pt x="19568" y="0"/>
                </a:lnTo>
                <a:lnTo>
                  <a:pt x="19568" y="0"/>
                </a:lnTo>
                <a:lnTo>
                  <a:pt x="19568" y="0"/>
                </a:lnTo>
                <a:lnTo>
                  <a:pt x="19568" y="0"/>
                </a:lnTo>
                <a:lnTo>
                  <a:pt x="19568" y="0"/>
                </a:lnTo>
                <a:lnTo>
                  <a:pt x="19568" y="0"/>
                </a:lnTo>
                <a:lnTo>
                  <a:pt x="19568" y="0"/>
                </a:lnTo>
                <a:lnTo>
                  <a:pt x="19568" y="0"/>
                </a:lnTo>
                <a:lnTo>
                  <a:pt x="19568" y="0"/>
                </a:lnTo>
                <a:lnTo>
                  <a:pt x="743406" y="0"/>
                </a:lnTo>
                <a:lnTo>
                  <a:pt x="743406" y="0"/>
                </a:lnTo>
                <a:lnTo>
                  <a:pt x="743406" y="0"/>
                </a:lnTo>
                <a:lnTo>
                  <a:pt x="841246" y="0"/>
                </a:lnTo>
                <a:lnTo>
                  <a:pt x="841246" y="0"/>
                </a:lnTo>
                <a:lnTo>
                  <a:pt x="841246" y="0"/>
                </a:lnTo>
                <a:lnTo>
                  <a:pt x="841246" y="0"/>
                </a:lnTo>
                <a:lnTo>
                  <a:pt x="841246" y="0"/>
                </a:lnTo>
                <a:lnTo>
                  <a:pt x="841246" y="0"/>
                </a:lnTo>
                <a:lnTo>
                  <a:pt x="958653" y="0"/>
                </a:lnTo>
                <a:lnTo>
                  <a:pt x="958653" y="0"/>
                </a:lnTo>
                <a:lnTo>
                  <a:pt x="958653" y="0"/>
                </a:lnTo>
                <a:lnTo>
                  <a:pt x="978221" y="0"/>
                </a:lnTo>
                <a:lnTo>
                  <a:pt x="978221" y="0"/>
                </a:lnTo>
                <a:lnTo>
                  <a:pt x="978221" y="0"/>
                </a:lnTo>
                <a:lnTo>
                  <a:pt x="997789" y="0"/>
                </a:lnTo>
                <a:lnTo>
                  <a:pt x="997789" y="0"/>
                </a:lnTo>
                <a:lnTo>
                  <a:pt x="997789" y="0"/>
                </a:lnTo>
                <a:lnTo>
                  <a:pt x="1369403" y="0"/>
                </a:lnTo>
                <a:lnTo>
                  <a:pt x="1369403" y="0"/>
                </a:lnTo>
                <a:lnTo>
                  <a:pt x="1369403" y="0"/>
                </a:lnTo>
                <a:lnTo>
                  <a:pt x="1369403" y="0"/>
                </a:lnTo>
                <a:lnTo>
                  <a:pt x="1369403" y="0"/>
                </a:lnTo>
                <a:lnTo>
                  <a:pt x="1369403" y="0"/>
                </a:lnTo>
                <a:lnTo>
                  <a:pt x="1388971" y="0"/>
                </a:lnTo>
                <a:lnTo>
                  <a:pt x="1388971" y="0"/>
                </a:lnTo>
                <a:lnTo>
                  <a:pt x="1388971" y="0"/>
                </a:lnTo>
                <a:lnTo>
                  <a:pt x="1799899" y="0"/>
                </a:lnTo>
                <a:lnTo>
                  <a:pt x="1799899" y="0"/>
                </a:lnTo>
                <a:lnTo>
                  <a:pt x="1799899" y="0"/>
                </a:lnTo>
                <a:lnTo>
                  <a:pt x="1976011" y="0"/>
                </a:lnTo>
                <a:lnTo>
                  <a:pt x="1976011" y="0"/>
                </a:lnTo>
                <a:lnTo>
                  <a:pt x="1976011" y="0"/>
                </a:lnTo>
                <a:lnTo>
                  <a:pt x="2054283" y="0"/>
                </a:lnTo>
                <a:lnTo>
                  <a:pt x="2054283" y="181629"/>
                </a:lnTo>
                <a:lnTo>
                  <a:pt x="2054283" y="181629"/>
                </a:lnTo>
                <a:lnTo>
                  <a:pt x="2152123" y="181629"/>
                </a:lnTo>
                <a:lnTo>
                  <a:pt x="2152123" y="181629"/>
                </a:lnTo>
                <a:lnTo>
                  <a:pt x="2152123" y="181629"/>
                </a:lnTo>
                <a:lnTo>
                  <a:pt x="2191259" y="181629"/>
                </a:lnTo>
                <a:lnTo>
                  <a:pt x="2191259" y="378494"/>
                </a:lnTo>
                <a:lnTo>
                  <a:pt x="2191259" y="378494"/>
                </a:lnTo>
                <a:lnTo>
                  <a:pt x="2191259" y="378494"/>
                </a:lnTo>
                <a:lnTo>
                  <a:pt x="2191259" y="378494"/>
                </a:lnTo>
                <a:lnTo>
                  <a:pt x="2191259" y="378494"/>
                </a:lnTo>
                <a:lnTo>
                  <a:pt x="2562872" y="378494"/>
                </a:lnTo>
                <a:lnTo>
                  <a:pt x="2562872" y="378494"/>
                </a:lnTo>
                <a:lnTo>
                  <a:pt x="2562872" y="378494"/>
                </a:lnTo>
                <a:lnTo>
                  <a:pt x="3384550" y="378494"/>
                </a:lnTo>
                <a:lnTo>
                  <a:pt x="3384550" y="378494"/>
                </a:lnTo>
                <a:lnTo>
                  <a:pt x="3384550" y="378494"/>
                </a:lnTo>
                <a:lnTo>
                  <a:pt x="3854182" y="378494"/>
                </a:lnTo>
                <a:lnTo>
                  <a:pt x="3854182" y="649140"/>
                </a:lnTo>
                <a:lnTo>
                  <a:pt x="3854182" y="649140"/>
                </a:lnTo>
                <a:lnTo>
                  <a:pt x="4284500" y="649140"/>
                </a:lnTo>
                <a:lnTo>
                  <a:pt x="4284500" y="649140"/>
                </a:lnTo>
                <a:lnTo>
                  <a:pt x="4284500" y="649140"/>
                </a:lnTo>
                <a:lnTo>
                  <a:pt x="4675860" y="649140"/>
                </a:lnTo>
                <a:lnTo>
                  <a:pt x="4675860" y="964979"/>
                </a:lnTo>
                <a:lnTo>
                  <a:pt x="4675860" y="964979"/>
                </a:lnTo>
                <a:lnTo>
                  <a:pt x="5243153" y="964979"/>
                </a:lnTo>
                <a:lnTo>
                  <a:pt x="5243153" y="964979"/>
                </a:lnTo>
                <a:lnTo>
                  <a:pt x="5243153" y="964979"/>
                </a:lnTo>
                <a:lnTo>
                  <a:pt x="5301857" y="964979"/>
                </a:lnTo>
                <a:lnTo>
                  <a:pt x="5301857" y="964979"/>
                </a:lnTo>
                <a:lnTo>
                  <a:pt x="5301857" y="964979"/>
                </a:lnTo>
                <a:lnTo>
                  <a:pt x="6593166" y="964979"/>
                </a:lnTo>
                <a:lnTo>
                  <a:pt x="6593166" y="964979"/>
                </a:lnTo>
                <a:lnTo>
                  <a:pt x="6593166" y="964979"/>
                </a:lnTo>
                <a:lnTo>
                  <a:pt x="6847550" y="964979"/>
                </a:lnTo>
                <a:lnTo>
                  <a:pt x="6847550" y="964979"/>
                </a:lnTo>
                <a:lnTo>
                  <a:pt x="6847550" y="964979"/>
                </a:lnTo>
                <a:lnTo>
                  <a:pt x="6984526" y="964979"/>
                </a:lnTo>
                <a:lnTo>
                  <a:pt x="6984526" y="964979"/>
                </a:lnTo>
              </a:path>
            </a:pathLst>
          </a:custGeom>
          <a:noFill/>
          <a:ln w="19050" cap="flat">
            <a:solidFill>
              <a:srgbClr val="174187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77" name="Freeform: Shape 76">
            <a:extLst>
              <a:ext uri="{FF2B5EF4-FFF2-40B4-BE49-F238E27FC236}">
                <a16:creationId xmlns:a16="http://schemas.microsoft.com/office/drawing/2014/main" id="{47E0E5DB-A9D7-422D-B2AB-55C3D2007700}"/>
              </a:ext>
            </a:extLst>
          </p:cNvPr>
          <p:cNvSpPr/>
          <p:nvPr/>
        </p:nvSpPr>
        <p:spPr>
          <a:xfrm>
            <a:off x="8938348" y="3394527"/>
            <a:ext cx="1589" cy="2601"/>
          </a:xfrm>
          <a:custGeom>
            <a:avLst/>
            <a:gdLst>
              <a:gd name="connsiteX0" fmla="*/ 1779 w 1778"/>
              <a:gd name="connsiteY0" fmla="*/ 0 h 2910"/>
              <a:gd name="connsiteX1" fmla="*/ 0 w 1778"/>
              <a:gd name="connsiteY1" fmla="*/ 2910 h 2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" h="2910">
                <a:moveTo>
                  <a:pt x="1779" y="0"/>
                </a:moveTo>
                <a:lnTo>
                  <a:pt x="0" y="2910"/>
                </a:lnTo>
              </a:path>
            </a:pathLst>
          </a:custGeom>
          <a:ln w="12700" cap="flat">
            <a:solidFill>
              <a:srgbClr val="174187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78" name="Freeform: Shape 77">
            <a:extLst>
              <a:ext uri="{FF2B5EF4-FFF2-40B4-BE49-F238E27FC236}">
                <a16:creationId xmlns:a16="http://schemas.microsoft.com/office/drawing/2014/main" id="{827D9063-13E5-426D-9262-EE8F8148DFEE}"/>
              </a:ext>
            </a:extLst>
          </p:cNvPr>
          <p:cNvSpPr/>
          <p:nvPr/>
        </p:nvSpPr>
        <p:spPr>
          <a:xfrm>
            <a:off x="2691768" y="2534499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174187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79" name="Freeform: Shape 78">
            <a:extLst>
              <a:ext uri="{FF2B5EF4-FFF2-40B4-BE49-F238E27FC236}">
                <a16:creationId xmlns:a16="http://schemas.microsoft.com/office/drawing/2014/main" id="{CD8FD155-6846-41E0-97FE-F88C2C309680}"/>
              </a:ext>
            </a:extLst>
          </p:cNvPr>
          <p:cNvSpPr/>
          <p:nvPr/>
        </p:nvSpPr>
        <p:spPr>
          <a:xfrm>
            <a:off x="2712123" y="2513534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174187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80" name="Freeform: Shape 79">
            <a:extLst>
              <a:ext uri="{FF2B5EF4-FFF2-40B4-BE49-F238E27FC236}">
                <a16:creationId xmlns:a16="http://schemas.microsoft.com/office/drawing/2014/main" id="{2F8DCB04-32DE-4A49-83AC-1C73B796AF07}"/>
              </a:ext>
            </a:extLst>
          </p:cNvPr>
          <p:cNvSpPr/>
          <p:nvPr/>
        </p:nvSpPr>
        <p:spPr>
          <a:xfrm>
            <a:off x="2691768" y="2534499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174187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8690AF59-8FE8-474F-84D6-A88D45F23806}"/>
              </a:ext>
            </a:extLst>
          </p:cNvPr>
          <p:cNvSpPr/>
          <p:nvPr/>
        </p:nvSpPr>
        <p:spPr>
          <a:xfrm>
            <a:off x="2712123" y="2513534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174187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82" name="Freeform: Shape 81">
            <a:extLst>
              <a:ext uri="{FF2B5EF4-FFF2-40B4-BE49-F238E27FC236}">
                <a16:creationId xmlns:a16="http://schemas.microsoft.com/office/drawing/2014/main" id="{8B4A268A-F227-49C3-BD84-8D538574DC62}"/>
              </a:ext>
            </a:extLst>
          </p:cNvPr>
          <p:cNvSpPr/>
          <p:nvPr/>
        </p:nvSpPr>
        <p:spPr>
          <a:xfrm>
            <a:off x="2691768" y="2534499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174187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83" name="Freeform: Shape 82">
            <a:extLst>
              <a:ext uri="{FF2B5EF4-FFF2-40B4-BE49-F238E27FC236}">
                <a16:creationId xmlns:a16="http://schemas.microsoft.com/office/drawing/2014/main" id="{97C602EB-8BFB-4A09-93BA-6A78295E7659}"/>
              </a:ext>
            </a:extLst>
          </p:cNvPr>
          <p:cNvSpPr/>
          <p:nvPr/>
        </p:nvSpPr>
        <p:spPr>
          <a:xfrm>
            <a:off x="2712123" y="2513534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174187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84" name="Freeform: Shape 83">
            <a:extLst>
              <a:ext uri="{FF2B5EF4-FFF2-40B4-BE49-F238E27FC236}">
                <a16:creationId xmlns:a16="http://schemas.microsoft.com/office/drawing/2014/main" id="{1DF28BA1-6E48-410C-9209-C9305A786543}"/>
              </a:ext>
            </a:extLst>
          </p:cNvPr>
          <p:cNvSpPr/>
          <p:nvPr/>
        </p:nvSpPr>
        <p:spPr>
          <a:xfrm>
            <a:off x="3338832" y="2534499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174187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85" name="Freeform: Shape 84">
            <a:extLst>
              <a:ext uri="{FF2B5EF4-FFF2-40B4-BE49-F238E27FC236}">
                <a16:creationId xmlns:a16="http://schemas.microsoft.com/office/drawing/2014/main" id="{1E4F2EAF-2528-45B0-AB18-A78D291ED433}"/>
              </a:ext>
            </a:extLst>
          </p:cNvPr>
          <p:cNvSpPr/>
          <p:nvPr/>
        </p:nvSpPr>
        <p:spPr>
          <a:xfrm>
            <a:off x="3359187" y="2513534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174187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86" name="Freeform: Shape 85">
            <a:extLst>
              <a:ext uri="{FF2B5EF4-FFF2-40B4-BE49-F238E27FC236}">
                <a16:creationId xmlns:a16="http://schemas.microsoft.com/office/drawing/2014/main" id="{93EF9305-33DB-4F8C-935B-24DA83F780EE}"/>
              </a:ext>
            </a:extLst>
          </p:cNvPr>
          <p:cNvSpPr/>
          <p:nvPr/>
        </p:nvSpPr>
        <p:spPr>
          <a:xfrm>
            <a:off x="3426295" y="2534499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174187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87" name="Freeform: Shape 86">
            <a:extLst>
              <a:ext uri="{FF2B5EF4-FFF2-40B4-BE49-F238E27FC236}">
                <a16:creationId xmlns:a16="http://schemas.microsoft.com/office/drawing/2014/main" id="{736FB122-BCC4-4656-AA83-8CCD8BC101C3}"/>
              </a:ext>
            </a:extLst>
          </p:cNvPr>
          <p:cNvSpPr/>
          <p:nvPr/>
        </p:nvSpPr>
        <p:spPr>
          <a:xfrm>
            <a:off x="3446649" y="2513534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174187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88" name="Freeform: Shape 87">
            <a:extLst>
              <a:ext uri="{FF2B5EF4-FFF2-40B4-BE49-F238E27FC236}">
                <a16:creationId xmlns:a16="http://schemas.microsoft.com/office/drawing/2014/main" id="{657D10E6-0AE2-4E96-920A-7C1F95854D33}"/>
              </a:ext>
            </a:extLst>
          </p:cNvPr>
          <p:cNvSpPr/>
          <p:nvPr/>
        </p:nvSpPr>
        <p:spPr>
          <a:xfrm>
            <a:off x="3426295" y="2534499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174187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89" name="Freeform: Shape 88">
            <a:extLst>
              <a:ext uri="{FF2B5EF4-FFF2-40B4-BE49-F238E27FC236}">
                <a16:creationId xmlns:a16="http://schemas.microsoft.com/office/drawing/2014/main" id="{71AE236C-B065-49B3-A2E1-3C5011D5C24C}"/>
              </a:ext>
            </a:extLst>
          </p:cNvPr>
          <p:cNvSpPr/>
          <p:nvPr/>
        </p:nvSpPr>
        <p:spPr>
          <a:xfrm>
            <a:off x="3446649" y="2513534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174187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90" name="Freeform: Shape 89">
            <a:extLst>
              <a:ext uri="{FF2B5EF4-FFF2-40B4-BE49-F238E27FC236}">
                <a16:creationId xmlns:a16="http://schemas.microsoft.com/office/drawing/2014/main" id="{82BF94B9-1E9C-4F77-A52E-DBF577D3C82C}"/>
              </a:ext>
            </a:extLst>
          </p:cNvPr>
          <p:cNvSpPr/>
          <p:nvPr/>
        </p:nvSpPr>
        <p:spPr>
          <a:xfrm>
            <a:off x="3531250" y="2534499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174187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91" name="Freeform: Shape 90">
            <a:extLst>
              <a:ext uri="{FF2B5EF4-FFF2-40B4-BE49-F238E27FC236}">
                <a16:creationId xmlns:a16="http://schemas.microsoft.com/office/drawing/2014/main" id="{B6C2A93B-F4FD-4ECA-B141-C144BE4142C6}"/>
              </a:ext>
            </a:extLst>
          </p:cNvPr>
          <p:cNvSpPr/>
          <p:nvPr/>
        </p:nvSpPr>
        <p:spPr>
          <a:xfrm>
            <a:off x="3551605" y="2513534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174187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92" name="Freeform: Shape 91">
            <a:extLst>
              <a:ext uri="{FF2B5EF4-FFF2-40B4-BE49-F238E27FC236}">
                <a16:creationId xmlns:a16="http://schemas.microsoft.com/office/drawing/2014/main" id="{774CF693-AB49-4B4B-B585-FB9E2D92A298}"/>
              </a:ext>
            </a:extLst>
          </p:cNvPr>
          <p:cNvSpPr/>
          <p:nvPr/>
        </p:nvSpPr>
        <p:spPr>
          <a:xfrm>
            <a:off x="3548742" y="2534499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174187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93" name="Freeform: Shape 92">
            <a:extLst>
              <a:ext uri="{FF2B5EF4-FFF2-40B4-BE49-F238E27FC236}">
                <a16:creationId xmlns:a16="http://schemas.microsoft.com/office/drawing/2014/main" id="{2BB62F1B-58D1-4295-AFCF-D1DD1F629FC7}"/>
              </a:ext>
            </a:extLst>
          </p:cNvPr>
          <p:cNvSpPr/>
          <p:nvPr/>
        </p:nvSpPr>
        <p:spPr>
          <a:xfrm>
            <a:off x="3569097" y="2513534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174187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94" name="Freeform: Shape 93">
            <a:extLst>
              <a:ext uri="{FF2B5EF4-FFF2-40B4-BE49-F238E27FC236}">
                <a16:creationId xmlns:a16="http://schemas.microsoft.com/office/drawing/2014/main" id="{C9AC1967-3BA2-44F2-9E1A-81A0767344DD}"/>
              </a:ext>
            </a:extLst>
          </p:cNvPr>
          <p:cNvSpPr/>
          <p:nvPr/>
        </p:nvSpPr>
        <p:spPr>
          <a:xfrm>
            <a:off x="3566235" y="2534499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174187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95" name="Freeform: Shape 94">
            <a:extLst>
              <a:ext uri="{FF2B5EF4-FFF2-40B4-BE49-F238E27FC236}">
                <a16:creationId xmlns:a16="http://schemas.microsoft.com/office/drawing/2014/main" id="{7E5ABDE1-DF47-4784-AD85-F6A0CAAE3589}"/>
              </a:ext>
            </a:extLst>
          </p:cNvPr>
          <p:cNvSpPr/>
          <p:nvPr/>
        </p:nvSpPr>
        <p:spPr>
          <a:xfrm>
            <a:off x="3586590" y="2513534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174187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96" name="Freeform: Shape 95">
            <a:extLst>
              <a:ext uri="{FF2B5EF4-FFF2-40B4-BE49-F238E27FC236}">
                <a16:creationId xmlns:a16="http://schemas.microsoft.com/office/drawing/2014/main" id="{FD296F5E-2D13-47C6-BADB-3989E795594B}"/>
              </a:ext>
            </a:extLst>
          </p:cNvPr>
          <p:cNvSpPr/>
          <p:nvPr/>
        </p:nvSpPr>
        <p:spPr>
          <a:xfrm>
            <a:off x="3898593" y="2534499"/>
            <a:ext cx="40551" cy="15302"/>
          </a:xfrm>
          <a:custGeom>
            <a:avLst/>
            <a:gdLst>
              <a:gd name="connsiteX0" fmla="*/ 0 w 45362"/>
              <a:gd name="connsiteY0" fmla="*/ 0 h 17118"/>
              <a:gd name="connsiteX1" fmla="*/ 45362 w 45362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362" h="17118">
                <a:moveTo>
                  <a:pt x="0" y="0"/>
                </a:moveTo>
                <a:lnTo>
                  <a:pt x="45362" y="0"/>
                </a:lnTo>
              </a:path>
            </a:pathLst>
          </a:custGeom>
          <a:ln w="12700" cap="sq">
            <a:solidFill>
              <a:srgbClr val="174187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97" name="Freeform: Shape 96">
            <a:extLst>
              <a:ext uri="{FF2B5EF4-FFF2-40B4-BE49-F238E27FC236}">
                <a16:creationId xmlns:a16="http://schemas.microsoft.com/office/drawing/2014/main" id="{789B2A12-0229-4E54-8AB3-3EBBC0A4AD79}"/>
              </a:ext>
            </a:extLst>
          </p:cNvPr>
          <p:cNvSpPr/>
          <p:nvPr/>
        </p:nvSpPr>
        <p:spPr>
          <a:xfrm>
            <a:off x="3918789" y="2513534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174187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98" name="Freeform: Shape 97">
            <a:extLst>
              <a:ext uri="{FF2B5EF4-FFF2-40B4-BE49-F238E27FC236}">
                <a16:creationId xmlns:a16="http://schemas.microsoft.com/office/drawing/2014/main" id="{039E90C9-6641-4CE9-97E5-CFC71C6B5112}"/>
              </a:ext>
            </a:extLst>
          </p:cNvPr>
          <p:cNvSpPr/>
          <p:nvPr/>
        </p:nvSpPr>
        <p:spPr>
          <a:xfrm>
            <a:off x="3898593" y="2534499"/>
            <a:ext cx="40551" cy="15302"/>
          </a:xfrm>
          <a:custGeom>
            <a:avLst/>
            <a:gdLst>
              <a:gd name="connsiteX0" fmla="*/ 0 w 45362"/>
              <a:gd name="connsiteY0" fmla="*/ 0 h 17118"/>
              <a:gd name="connsiteX1" fmla="*/ 45362 w 45362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362" h="17118">
                <a:moveTo>
                  <a:pt x="0" y="0"/>
                </a:moveTo>
                <a:lnTo>
                  <a:pt x="45362" y="0"/>
                </a:lnTo>
              </a:path>
            </a:pathLst>
          </a:custGeom>
          <a:ln w="12700" cap="sq">
            <a:solidFill>
              <a:srgbClr val="174187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99" name="Freeform: Shape 98">
            <a:extLst>
              <a:ext uri="{FF2B5EF4-FFF2-40B4-BE49-F238E27FC236}">
                <a16:creationId xmlns:a16="http://schemas.microsoft.com/office/drawing/2014/main" id="{90FDDD57-E875-4582-A1B2-6234A5666B98}"/>
              </a:ext>
            </a:extLst>
          </p:cNvPr>
          <p:cNvSpPr/>
          <p:nvPr/>
        </p:nvSpPr>
        <p:spPr>
          <a:xfrm>
            <a:off x="3918789" y="2513534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174187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00" name="Freeform: Shape 99">
            <a:extLst>
              <a:ext uri="{FF2B5EF4-FFF2-40B4-BE49-F238E27FC236}">
                <a16:creationId xmlns:a16="http://schemas.microsoft.com/office/drawing/2014/main" id="{8EF1DD3B-F570-434B-8931-63A0FDCCD789}"/>
              </a:ext>
            </a:extLst>
          </p:cNvPr>
          <p:cNvSpPr/>
          <p:nvPr/>
        </p:nvSpPr>
        <p:spPr>
          <a:xfrm>
            <a:off x="3915927" y="2534499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174187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01" name="Freeform: Shape 100">
            <a:extLst>
              <a:ext uri="{FF2B5EF4-FFF2-40B4-BE49-F238E27FC236}">
                <a16:creationId xmlns:a16="http://schemas.microsoft.com/office/drawing/2014/main" id="{EDF05F63-3996-46BA-B339-EEE680F6180F}"/>
              </a:ext>
            </a:extLst>
          </p:cNvPr>
          <p:cNvSpPr/>
          <p:nvPr/>
        </p:nvSpPr>
        <p:spPr>
          <a:xfrm>
            <a:off x="3936281" y="2513534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174187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02" name="Freeform: Shape 101">
            <a:extLst>
              <a:ext uri="{FF2B5EF4-FFF2-40B4-BE49-F238E27FC236}">
                <a16:creationId xmlns:a16="http://schemas.microsoft.com/office/drawing/2014/main" id="{A0D5F84D-C435-4E95-8D28-BE8322845F76}"/>
              </a:ext>
            </a:extLst>
          </p:cNvPr>
          <p:cNvSpPr/>
          <p:nvPr/>
        </p:nvSpPr>
        <p:spPr>
          <a:xfrm>
            <a:off x="4283270" y="2534499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174187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03" name="Freeform: Shape 102">
            <a:extLst>
              <a:ext uri="{FF2B5EF4-FFF2-40B4-BE49-F238E27FC236}">
                <a16:creationId xmlns:a16="http://schemas.microsoft.com/office/drawing/2014/main" id="{7202FCB5-E1A6-457F-89F8-7123735C2C04}"/>
              </a:ext>
            </a:extLst>
          </p:cNvPr>
          <p:cNvSpPr/>
          <p:nvPr/>
        </p:nvSpPr>
        <p:spPr>
          <a:xfrm>
            <a:off x="4303625" y="2513534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174187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04" name="Freeform: Shape 103">
            <a:extLst>
              <a:ext uri="{FF2B5EF4-FFF2-40B4-BE49-F238E27FC236}">
                <a16:creationId xmlns:a16="http://schemas.microsoft.com/office/drawing/2014/main" id="{DBD4AE7C-11A0-4ECB-BEB7-2573653C0B85}"/>
              </a:ext>
            </a:extLst>
          </p:cNvPr>
          <p:cNvSpPr/>
          <p:nvPr/>
        </p:nvSpPr>
        <p:spPr>
          <a:xfrm>
            <a:off x="4440702" y="2534499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174187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05" name="Freeform: Shape 104">
            <a:extLst>
              <a:ext uri="{FF2B5EF4-FFF2-40B4-BE49-F238E27FC236}">
                <a16:creationId xmlns:a16="http://schemas.microsoft.com/office/drawing/2014/main" id="{FA38F166-2593-4BFC-8320-D9FFD048FBDC}"/>
              </a:ext>
            </a:extLst>
          </p:cNvPr>
          <p:cNvSpPr/>
          <p:nvPr/>
        </p:nvSpPr>
        <p:spPr>
          <a:xfrm>
            <a:off x="4461057" y="2513534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174187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06" name="Freeform: Shape 105">
            <a:extLst>
              <a:ext uri="{FF2B5EF4-FFF2-40B4-BE49-F238E27FC236}">
                <a16:creationId xmlns:a16="http://schemas.microsoft.com/office/drawing/2014/main" id="{43EA8F51-021B-4854-B285-C8D6891B48F8}"/>
              </a:ext>
            </a:extLst>
          </p:cNvPr>
          <p:cNvSpPr/>
          <p:nvPr/>
        </p:nvSpPr>
        <p:spPr>
          <a:xfrm>
            <a:off x="4598135" y="2696864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174187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07" name="Freeform: Shape 106">
            <a:extLst>
              <a:ext uri="{FF2B5EF4-FFF2-40B4-BE49-F238E27FC236}">
                <a16:creationId xmlns:a16="http://schemas.microsoft.com/office/drawing/2014/main" id="{3DD32EAC-3849-4C31-B5D2-070D8CC5084C}"/>
              </a:ext>
            </a:extLst>
          </p:cNvPr>
          <p:cNvSpPr/>
          <p:nvPr/>
        </p:nvSpPr>
        <p:spPr>
          <a:xfrm>
            <a:off x="4618490" y="2676052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174187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08" name="Freeform: Shape 107">
            <a:extLst>
              <a:ext uri="{FF2B5EF4-FFF2-40B4-BE49-F238E27FC236}">
                <a16:creationId xmlns:a16="http://schemas.microsoft.com/office/drawing/2014/main" id="{0ED3EE05-B214-470F-B5F3-144E6B935F69}"/>
              </a:ext>
            </a:extLst>
          </p:cNvPr>
          <p:cNvSpPr/>
          <p:nvPr/>
        </p:nvSpPr>
        <p:spPr>
          <a:xfrm>
            <a:off x="4633120" y="2872848"/>
            <a:ext cx="40551" cy="15302"/>
          </a:xfrm>
          <a:custGeom>
            <a:avLst/>
            <a:gdLst>
              <a:gd name="connsiteX0" fmla="*/ 0 w 45362"/>
              <a:gd name="connsiteY0" fmla="*/ 0 h 17118"/>
              <a:gd name="connsiteX1" fmla="*/ 45362 w 45362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362" h="17118">
                <a:moveTo>
                  <a:pt x="0" y="0"/>
                </a:moveTo>
                <a:lnTo>
                  <a:pt x="45362" y="0"/>
                </a:lnTo>
              </a:path>
            </a:pathLst>
          </a:custGeom>
          <a:ln w="12700" cap="sq">
            <a:solidFill>
              <a:srgbClr val="174187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09" name="Freeform: Shape 108">
            <a:extLst>
              <a:ext uri="{FF2B5EF4-FFF2-40B4-BE49-F238E27FC236}">
                <a16:creationId xmlns:a16="http://schemas.microsoft.com/office/drawing/2014/main" id="{CF0E08A1-61D2-464B-B5DE-DB785465920C}"/>
              </a:ext>
            </a:extLst>
          </p:cNvPr>
          <p:cNvSpPr/>
          <p:nvPr/>
        </p:nvSpPr>
        <p:spPr>
          <a:xfrm>
            <a:off x="4653475" y="2852037"/>
            <a:ext cx="15902" cy="41623"/>
          </a:xfrm>
          <a:custGeom>
            <a:avLst/>
            <a:gdLst>
              <a:gd name="connsiteX0" fmla="*/ 0 w 17789"/>
              <a:gd name="connsiteY0" fmla="*/ 0 h 46562"/>
              <a:gd name="connsiteX1" fmla="*/ 0 w 17789"/>
              <a:gd name="connsiteY1" fmla="*/ 46563 h 46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562">
                <a:moveTo>
                  <a:pt x="0" y="0"/>
                </a:moveTo>
                <a:lnTo>
                  <a:pt x="0" y="46563"/>
                </a:lnTo>
              </a:path>
            </a:pathLst>
          </a:custGeom>
          <a:ln w="12700" cap="sq">
            <a:solidFill>
              <a:srgbClr val="174187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10" name="Freeform: Shape 109">
            <a:extLst>
              <a:ext uri="{FF2B5EF4-FFF2-40B4-BE49-F238E27FC236}">
                <a16:creationId xmlns:a16="http://schemas.microsoft.com/office/drawing/2014/main" id="{AAE468D4-B6C0-403F-82F5-9EB4543ED600}"/>
              </a:ext>
            </a:extLst>
          </p:cNvPr>
          <p:cNvSpPr/>
          <p:nvPr/>
        </p:nvSpPr>
        <p:spPr>
          <a:xfrm>
            <a:off x="4965319" y="2872848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174187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11" name="Freeform: Shape 110">
            <a:extLst>
              <a:ext uri="{FF2B5EF4-FFF2-40B4-BE49-F238E27FC236}">
                <a16:creationId xmlns:a16="http://schemas.microsoft.com/office/drawing/2014/main" id="{F8D33C77-469C-4B0D-8914-75E2688A3045}"/>
              </a:ext>
            </a:extLst>
          </p:cNvPr>
          <p:cNvSpPr/>
          <p:nvPr/>
        </p:nvSpPr>
        <p:spPr>
          <a:xfrm>
            <a:off x="4985674" y="2852037"/>
            <a:ext cx="15902" cy="41623"/>
          </a:xfrm>
          <a:custGeom>
            <a:avLst/>
            <a:gdLst>
              <a:gd name="connsiteX0" fmla="*/ 0 w 17789"/>
              <a:gd name="connsiteY0" fmla="*/ 0 h 46562"/>
              <a:gd name="connsiteX1" fmla="*/ 0 w 17789"/>
              <a:gd name="connsiteY1" fmla="*/ 46563 h 46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562">
                <a:moveTo>
                  <a:pt x="0" y="0"/>
                </a:moveTo>
                <a:lnTo>
                  <a:pt x="0" y="46563"/>
                </a:lnTo>
              </a:path>
            </a:pathLst>
          </a:custGeom>
          <a:ln w="12700" cap="sq">
            <a:solidFill>
              <a:srgbClr val="174187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12" name="Freeform: Shape 111">
            <a:extLst>
              <a:ext uri="{FF2B5EF4-FFF2-40B4-BE49-F238E27FC236}">
                <a16:creationId xmlns:a16="http://schemas.microsoft.com/office/drawing/2014/main" id="{5E5488D1-AAC9-489A-BBC7-EB3565679C2A}"/>
              </a:ext>
            </a:extLst>
          </p:cNvPr>
          <p:cNvSpPr/>
          <p:nvPr/>
        </p:nvSpPr>
        <p:spPr>
          <a:xfrm>
            <a:off x="5699846" y="2872848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174187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13" name="Freeform: Shape 112">
            <a:extLst>
              <a:ext uri="{FF2B5EF4-FFF2-40B4-BE49-F238E27FC236}">
                <a16:creationId xmlns:a16="http://schemas.microsoft.com/office/drawing/2014/main" id="{CFC8AF6E-5FDC-4CB0-AFEE-42AF7AB5EFA7}"/>
              </a:ext>
            </a:extLst>
          </p:cNvPr>
          <p:cNvSpPr/>
          <p:nvPr/>
        </p:nvSpPr>
        <p:spPr>
          <a:xfrm>
            <a:off x="5720201" y="2852037"/>
            <a:ext cx="15902" cy="41623"/>
          </a:xfrm>
          <a:custGeom>
            <a:avLst/>
            <a:gdLst>
              <a:gd name="connsiteX0" fmla="*/ 0 w 17789"/>
              <a:gd name="connsiteY0" fmla="*/ 0 h 46562"/>
              <a:gd name="connsiteX1" fmla="*/ 0 w 17789"/>
              <a:gd name="connsiteY1" fmla="*/ 46563 h 46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562">
                <a:moveTo>
                  <a:pt x="0" y="0"/>
                </a:moveTo>
                <a:lnTo>
                  <a:pt x="0" y="46563"/>
                </a:lnTo>
              </a:path>
            </a:pathLst>
          </a:custGeom>
          <a:ln w="12700" cap="sq">
            <a:solidFill>
              <a:srgbClr val="174187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14" name="Freeform: Shape 113">
            <a:extLst>
              <a:ext uri="{FF2B5EF4-FFF2-40B4-BE49-F238E27FC236}">
                <a16:creationId xmlns:a16="http://schemas.microsoft.com/office/drawing/2014/main" id="{D1791FB7-BD26-4C2A-BAF0-C8DA5EA5279F}"/>
              </a:ext>
            </a:extLst>
          </p:cNvPr>
          <p:cNvSpPr/>
          <p:nvPr/>
        </p:nvSpPr>
        <p:spPr>
          <a:xfrm>
            <a:off x="6504502" y="3114788"/>
            <a:ext cx="40551" cy="15302"/>
          </a:xfrm>
          <a:custGeom>
            <a:avLst/>
            <a:gdLst>
              <a:gd name="connsiteX0" fmla="*/ 0 w 45362"/>
              <a:gd name="connsiteY0" fmla="*/ 0 h 17118"/>
              <a:gd name="connsiteX1" fmla="*/ 45362 w 45362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362" h="17118">
                <a:moveTo>
                  <a:pt x="0" y="0"/>
                </a:moveTo>
                <a:lnTo>
                  <a:pt x="45362" y="0"/>
                </a:lnTo>
              </a:path>
            </a:pathLst>
          </a:custGeom>
          <a:ln w="12700" cap="sq">
            <a:solidFill>
              <a:srgbClr val="174187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15" name="Freeform: Shape 114">
            <a:extLst>
              <a:ext uri="{FF2B5EF4-FFF2-40B4-BE49-F238E27FC236}">
                <a16:creationId xmlns:a16="http://schemas.microsoft.com/office/drawing/2014/main" id="{1E307E8A-F8EB-4751-8C1F-FA4A6D6A7C67}"/>
              </a:ext>
            </a:extLst>
          </p:cNvPr>
          <p:cNvSpPr/>
          <p:nvPr/>
        </p:nvSpPr>
        <p:spPr>
          <a:xfrm>
            <a:off x="6524698" y="3093977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174187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16" name="Freeform: Shape 115">
            <a:extLst>
              <a:ext uri="{FF2B5EF4-FFF2-40B4-BE49-F238E27FC236}">
                <a16:creationId xmlns:a16="http://schemas.microsoft.com/office/drawing/2014/main" id="{5CD24D0E-5374-455B-B419-7A1D2E943CD3}"/>
              </a:ext>
            </a:extLst>
          </p:cNvPr>
          <p:cNvSpPr/>
          <p:nvPr/>
        </p:nvSpPr>
        <p:spPr>
          <a:xfrm>
            <a:off x="7361476" y="3397128"/>
            <a:ext cx="40551" cy="15302"/>
          </a:xfrm>
          <a:custGeom>
            <a:avLst/>
            <a:gdLst>
              <a:gd name="connsiteX0" fmla="*/ 0 w 45362"/>
              <a:gd name="connsiteY0" fmla="*/ 0 h 17118"/>
              <a:gd name="connsiteX1" fmla="*/ 45362 w 45362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362" h="17118">
                <a:moveTo>
                  <a:pt x="0" y="0"/>
                </a:moveTo>
                <a:lnTo>
                  <a:pt x="45362" y="0"/>
                </a:lnTo>
              </a:path>
            </a:pathLst>
          </a:custGeom>
          <a:ln w="12700" cap="sq">
            <a:solidFill>
              <a:srgbClr val="174187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17" name="Freeform: Shape 116">
            <a:extLst>
              <a:ext uri="{FF2B5EF4-FFF2-40B4-BE49-F238E27FC236}">
                <a16:creationId xmlns:a16="http://schemas.microsoft.com/office/drawing/2014/main" id="{3B9B16F9-4232-48AF-97F1-F0C2187851B7}"/>
              </a:ext>
            </a:extLst>
          </p:cNvPr>
          <p:cNvSpPr/>
          <p:nvPr/>
        </p:nvSpPr>
        <p:spPr>
          <a:xfrm>
            <a:off x="7381672" y="3376317"/>
            <a:ext cx="15902" cy="41623"/>
          </a:xfrm>
          <a:custGeom>
            <a:avLst/>
            <a:gdLst>
              <a:gd name="connsiteX0" fmla="*/ 0 w 17789"/>
              <a:gd name="connsiteY0" fmla="*/ 0 h 46562"/>
              <a:gd name="connsiteX1" fmla="*/ 0 w 17789"/>
              <a:gd name="connsiteY1" fmla="*/ 46563 h 46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562">
                <a:moveTo>
                  <a:pt x="0" y="0"/>
                </a:moveTo>
                <a:lnTo>
                  <a:pt x="0" y="46563"/>
                </a:lnTo>
              </a:path>
            </a:pathLst>
          </a:custGeom>
          <a:ln w="12700" cap="sq">
            <a:solidFill>
              <a:srgbClr val="174187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18" name="Freeform: Shape 117">
            <a:extLst>
              <a:ext uri="{FF2B5EF4-FFF2-40B4-BE49-F238E27FC236}">
                <a16:creationId xmlns:a16="http://schemas.microsoft.com/office/drawing/2014/main" id="{D4AA07C5-25A6-494F-902B-B48EBCD0AF9A}"/>
              </a:ext>
            </a:extLst>
          </p:cNvPr>
          <p:cNvSpPr/>
          <p:nvPr/>
        </p:nvSpPr>
        <p:spPr>
          <a:xfrm>
            <a:off x="7413795" y="3397128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174187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19" name="Freeform: Shape 118">
            <a:extLst>
              <a:ext uri="{FF2B5EF4-FFF2-40B4-BE49-F238E27FC236}">
                <a16:creationId xmlns:a16="http://schemas.microsoft.com/office/drawing/2014/main" id="{EB0DC388-16B6-4749-9403-BD0FD34458E9}"/>
              </a:ext>
            </a:extLst>
          </p:cNvPr>
          <p:cNvSpPr/>
          <p:nvPr/>
        </p:nvSpPr>
        <p:spPr>
          <a:xfrm>
            <a:off x="7434150" y="3376317"/>
            <a:ext cx="15902" cy="41623"/>
          </a:xfrm>
          <a:custGeom>
            <a:avLst/>
            <a:gdLst>
              <a:gd name="connsiteX0" fmla="*/ 0 w 17789"/>
              <a:gd name="connsiteY0" fmla="*/ 0 h 46562"/>
              <a:gd name="connsiteX1" fmla="*/ 0 w 17789"/>
              <a:gd name="connsiteY1" fmla="*/ 46563 h 46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562">
                <a:moveTo>
                  <a:pt x="0" y="0"/>
                </a:moveTo>
                <a:lnTo>
                  <a:pt x="0" y="46563"/>
                </a:lnTo>
              </a:path>
            </a:pathLst>
          </a:custGeom>
          <a:ln w="12700" cap="sq">
            <a:solidFill>
              <a:srgbClr val="174187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20" name="Freeform: Shape 119">
            <a:extLst>
              <a:ext uri="{FF2B5EF4-FFF2-40B4-BE49-F238E27FC236}">
                <a16:creationId xmlns:a16="http://schemas.microsoft.com/office/drawing/2014/main" id="{0D7FC8B9-0EA3-4879-A7FA-8D7C511106A3}"/>
              </a:ext>
            </a:extLst>
          </p:cNvPr>
          <p:cNvSpPr/>
          <p:nvPr/>
        </p:nvSpPr>
        <p:spPr>
          <a:xfrm>
            <a:off x="8568143" y="3397128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174187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21" name="Freeform: Shape 120">
            <a:extLst>
              <a:ext uri="{FF2B5EF4-FFF2-40B4-BE49-F238E27FC236}">
                <a16:creationId xmlns:a16="http://schemas.microsoft.com/office/drawing/2014/main" id="{2346B659-CA8C-4676-AB31-14ABF6945F4D}"/>
              </a:ext>
            </a:extLst>
          </p:cNvPr>
          <p:cNvSpPr/>
          <p:nvPr/>
        </p:nvSpPr>
        <p:spPr>
          <a:xfrm>
            <a:off x="8588498" y="3376317"/>
            <a:ext cx="15902" cy="41623"/>
          </a:xfrm>
          <a:custGeom>
            <a:avLst/>
            <a:gdLst>
              <a:gd name="connsiteX0" fmla="*/ 0 w 17789"/>
              <a:gd name="connsiteY0" fmla="*/ 0 h 46562"/>
              <a:gd name="connsiteX1" fmla="*/ 0 w 17789"/>
              <a:gd name="connsiteY1" fmla="*/ 46563 h 46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562">
                <a:moveTo>
                  <a:pt x="0" y="0"/>
                </a:moveTo>
                <a:lnTo>
                  <a:pt x="0" y="46563"/>
                </a:lnTo>
              </a:path>
            </a:pathLst>
          </a:custGeom>
          <a:ln w="12700" cap="sq">
            <a:solidFill>
              <a:srgbClr val="174187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22" name="Freeform: Shape 121">
            <a:extLst>
              <a:ext uri="{FF2B5EF4-FFF2-40B4-BE49-F238E27FC236}">
                <a16:creationId xmlns:a16="http://schemas.microsoft.com/office/drawing/2014/main" id="{BB09832A-74A0-4415-B8D9-1CB58A549699}"/>
              </a:ext>
            </a:extLst>
          </p:cNvPr>
          <p:cNvSpPr/>
          <p:nvPr/>
        </p:nvSpPr>
        <p:spPr>
          <a:xfrm>
            <a:off x="8795545" y="3397128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174187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23" name="Freeform: Shape 122">
            <a:extLst>
              <a:ext uri="{FF2B5EF4-FFF2-40B4-BE49-F238E27FC236}">
                <a16:creationId xmlns:a16="http://schemas.microsoft.com/office/drawing/2014/main" id="{3E486FAB-6983-47D1-8951-AC0ECE411448}"/>
              </a:ext>
            </a:extLst>
          </p:cNvPr>
          <p:cNvSpPr/>
          <p:nvPr/>
        </p:nvSpPr>
        <p:spPr>
          <a:xfrm>
            <a:off x="8815900" y="3376317"/>
            <a:ext cx="15902" cy="41623"/>
          </a:xfrm>
          <a:custGeom>
            <a:avLst/>
            <a:gdLst>
              <a:gd name="connsiteX0" fmla="*/ 0 w 17789"/>
              <a:gd name="connsiteY0" fmla="*/ 0 h 46562"/>
              <a:gd name="connsiteX1" fmla="*/ 0 w 17789"/>
              <a:gd name="connsiteY1" fmla="*/ 46563 h 46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562">
                <a:moveTo>
                  <a:pt x="0" y="0"/>
                </a:moveTo>
                <a:lnTo>
                  <a:pt x="0" y="46563"/>
                </a:lnTo>
              </a:path>
            </a:pathLst>
          </a:custGeom>
          <a:ln w="12700" cap="sq">
            <a:solidFill>
              <a:srgbClr val="174187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24" name="Freeform: Shape 123">
            <a:extLst>
              <a:ext uri="{FF2B5EF4-FFF2-40B4-BE49-F238E27FC236}">
                <a16:creationId xmlns:a16="http://schemas.microsoft.com/office/drawing/2014/main" id="{B36365A9-3E58-4403-A28B-A1E37956CD47}"/>
              </a:ext>
            </a:extLst>
          </p:cNvPr>
          <p:cNvSpPr/>
          <p:nvPr/>
        </p:nvSpPr>
        <p:spPr>
          <a:xfrm>
            <a:off x="8917993" y="3397128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174187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25" name="Freeform: Shape 124">
            <a:extLst>
              <a:ext uri="{FF2B5EF4-FFF2-40B4-BE49-F238E27FC236}">
                <a16:creationId xmlns:a16="http://schemas.microsoft.com/office/drawing/2014/main" id="{7A2E5861-13C1-4EB0-80F8-4DDB94E1E3CE}"/>
              </a:ext>
            </a:extLst>
          </p:cNvPr>
          <p:cNvSpPr/>
          <p:nvPr/>
        </p:nvSpPr>
        <p:spPr>
          <a:xfrm>
            <a:off x="8938348" y="3376317"/>
            <a:ext cx="15902" cy="41623"/>
          </a:xfrm>
          <a:custGeom>
            <a:avLst/>
            <a:gdLst>
              <a:gd name="connsiteX0" fmla="*/ 0 w 17789"/>
              <a:gd name="connsiteY0" fmla="*/ 0 h 46562"/>
              <a:gd name="connsiteX1" fmla="*/ 0 w 17789"/>
              <a:gd name="connsiteY1" fmla="*/ 46563 h 46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562">
                <a:moveTo>
                  <a:pt x="0" y="0"/>
                </a:moveTo>
                <a:lnTo>
                  <a:pt x="0" y="46563"/>
                </a:lnTo>
              </a:path>
            </a:pathLst>
          </a:custGeom>
          <a:ln w="12700" cap="sq">
            <a:solidFill>
              <a:srgbClr val="174187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26" name="Freeform: Shape 125">
            <a:extLst>
              <a:ext uri="{FF2B5EF4-FFF2-40B4-BE49-F238E27FC236}">
                <a16:creationId xmlns:a16="http://schemas.microsoft.com/office/drawing/2014/main" id="{3A09D97C-AC1E-4C0F-9596-51E32C58DC9E}"/>
              </a:ext>
            </a:extLst>
          </p:cNvPr>
          <p:cNvSpPr/>
          <p:nvPr/>
        </p:nvSpPr>
        <p:spPr>
          <a:xfrm>
            <a:off x="8938348" y="3394527"/>
            <a:ext cx="1589" cy="2601"/>
          </a:xfrm>
          <a:custGeom>
            <a:avLst/>
            <a:gdLst>
              <a:gd name="connsiteX0" fmla="*/ 1779 w 1778"/>
              <a:gd name="connsiteY0" fmla="*/ 0 h 2910"/>
              <a:gd name="connsiteX1" fmla="*/ 0 w 1778"/>
              <a:gd name="connsiteY1" fmla="*/ 2910 h 2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" h="2910">
                <a:moveTo>
                  <a:pt x="1779" y="0"/>
                </a:moveTo>
                <a:lnTo>
                  <a:pt x="0" y="2910"/>
                </a:lnTo>
              </a:path>
            </a:pathLst>
          </a:custGeom>
          <a:ln w="12700" cap="flat">
            <a:solidFill>
              <a:srgbClr val="174187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27" name="Freeform: Shape 126">
            <a:extLst>
              <a:ext uri="{FF2B5EF4-FFF2-40B4-BE49-F238E27FC236}">
                <a16:creationId xmlns:a16="http://schemas.microsoft.com/office/drawing/2014/main" id="{CA02E7FC-0D85-45C8-AC01-B810F0ED45CF}"/>
              </a:ext>
            </a:extLst>
          </p:cNvPr>
          <p:cNvSpPr/>
          <p:nvPr/>
        </p:nvSpPr>
        <p:spPr>
          <a:xfrm>
            <a:off x="2691768" y="2534499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174187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28" name="Freeform: Shape 127">
            <a:extLst>
              <a:ext uri="{FF2B5EF4-FFF2-40B4-BE49-F238E27FC236}">
                <a16:creationId xmlns:a16="http://schemas.microsoft.com/office/drawing/2014/main" id="{E111C90A-57C6-4117-A832-AF351242D81C}"/>
              </a:ext>
            </a:extLst>
          </p:cNvPr>
          <p:cNvSpPr/>
          <p:nvPr/>
        </p:nvSpPr>
        <p:spPr>
          <a:xfrm>
            <a:off x="2712123" y="2513534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174187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29" name="Freeform: Shape 128">
            <a:extLst>
              <a:ext uri="{FF2B5EF4-FFF2-40B4-BE49-F238E27FC236}">
                <a16:creationId xmlns:a16="http://schemas.microsoft.com/office/drawing/2014/main" id="{A1210A3F-3004-49FE-B14D-E73F584635D9}"/>
              </a:ext>
            </a:extLst>
          </p:cNvPr>
          <p:cNvSpPr/>
          <p:nvPr/>
        </p:nvSpPr>
        <p:spPr>
          <a:xfrm>
            <a:off x="2691768" y="2534499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174187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30" name="Freeform: Shape 129">
            <a:extLst>
              <a:ext uri="{FF2B5EF4-FFF2-40B4-BE49-F238E27FC236}">
                <a16:creationId xmlns:a16="http://schemas.microsoft.com/office/drawing/2014/main" id="{CB642449-5DBB-4F6F-96D1-AF72EC0EE571}"/>
              </a:ext>
            </a:extLst>
          </p:cNvPr>
          <p:cNvSpPr/>
          <p:nvPr/>
        </p:nvSpPr>
        <p:spPr>
          <a:xfrm>
            <a:off x="2712123" y="2513534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174187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31" name="Freeform: Shape 130">
            <a:extLst>
              <a:ext uri="{FF2B5EF4-FFF2-40B4-BE49-F238E27FC236}">
                <a16:creationId xmlns:a16="http://schemas.microsoft.com/office/drawing/2014/main" id="{CBCCD8C9-E219-4EF4-80C7-A91507BB456B}"/>
              </a:ext>
            </a:extLst>
          </p:cNvPr>
          <p:cNvSpPr/>
          <p:nvPr/>
        </p:nvSpPr>
        <p:spPr>
          <a:xfrm>
            <a:off x="2691768" y="2534499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174187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32" name="Freeform: Shape 131">
            <a:extLst>
              <a:ext uri="{FF2B5EF4-FFF2-40B4-BE49-F238E27FC236}">
                <a16:creationId xmlns:a16="http://schemas.microsoft.com/office/drawing/2014/main" id="{1CDBEFCF-8C89-45BD-AC52-5DA28201EF12}"/>
              </a:ext>
            </a:extLst>
          </p:cNvPr>
          <p:cNvSpPr/>
          <p:nvPr/>
        </p:nvSpPr>
        <p:spPr>
          <a:xfrm>
            <a:off x="2712123" y="2513534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174187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33" name="Freeform: Shape 132">
            <a:extLst>
              <a:ext uri="{FF2B5EF4-FFF2-40B4-BE49-F238E27FC236}">
                <a16:creationId xmlns:a16="http://schemas.microsoft.com/office/drawing/2014/main" id="{9AB410C3-85FB-4B51-9A2E-FA2E02D205A6}"/>
              </a:ext>
            </a:extLst>
          </p:cNvPr>
          <p:cNvSpPr/>
          <p:nvPr/>
        </p:nvSpPr>
        <p:spPr>
          <a:xfrm>
            <a:off x="3338832" y="2534499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174187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34" name="Freeform: Shape 133">
            <a:extLst>
              <a:ext uri="{FF2B5EF4-FFF2-40B4-BE49-F238E27FC236}">
                <a16:creationId xmlns:a16="http://schemas.microsoft.com/office/drawing/2014/main" id="{D49617B3-AF58-49D3-9B06-0AAFA8E50EEE}"/>
              </a:ext>
            </a:extLst>
          </p:cNvPr>
          <p:cNvSpPr/>
          <p:nvPr/>
        </p:nvSpPr>
        <p:spPr>
          <a:xfrm>
            <a:off x="3359187" y="2513534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174187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35" name="Freeform: Shape 134">
            <a:extLst>
              <a:ext uri="{FF2B5EF4-FFF2-40B4-BE49-F238E27FC236}">
                <a16:creationId xmlns:a16="http://schemas.microsoft.com/office/drawing/2014/main" id="{FE3A8E51-00FB-4637-B358-7420C714461C}"/>
              </a:ext>
            </a:extLst>
          </p:cNvPr>
          <p:cNvSpPr/>
          <p:nvPr/>
        </p:nvSpPr>
        <p:spPr>
          <a:xfrm>
            <a:off x="3426295" y="2534499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174187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36" name="Freeform: Shape 135">
            <a:extLst>
              <a:ext uri="{FF2B5EF4-FFF2-40B4-BE49-F238E27FC236}">
                <a16:creationId xmlns:a16="http://schemas.microsoft.com/office/drawing/2014/main" id="{1E29994F-C3D5-4298-A583-8FDDA9045F14}"/>
              </a:ext>
            </a:extLst>
          </p:cNvPr>
          <p:cNvSpPr/>
          <p:nvPr/>
        </p:nvSpPr>
        <p:spPr>
          <a:xfrm>
            <a:off x="3446649" y="2513534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174187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37" name="Freeform: Shape 136">
            <a:extLst>
              <a:ext uri="{FF2B5EF4-FFF2-40B4-BE49-F238E27FC236}">
                <a16:creationId xmlns:a16="http://schemas.microsoft.com/office/drawing/2014/main" id="{E9657D3B-866B-48F4-AEB5-2DA07A99F742}"/>
              </a:ext>
            </a:extLst>
          </p:cNvPr>
          <p:cNvSpPr/>
          <p:nvPr/>
        </p:nvSpPr>
        <p:spPr>
          <a:xfrm>
            <a:off x="3426295" y="2534499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174187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38" name="Freeform: Shape 137">
            <a:extLst>
              <a:ext uri="{FF2B5EF4-FFF2-40B4-BE49-F238E27FC236}">
                <a16:creationId xmlns:a16="http://schemas.microsoft.com/office/drawing/2014/main" id="{2E27C220-DC01-4CCD-8149-7B6F241FBCFF}"/>
              </a:ext>
            </a:extLst>
          </p:cNvPr>
          <p:cNvSpPr/>
          <p:nvPr/>
        </p:nvSpPr>
        <p:spPr>
          <a:xfrm>
            <a:off x="3446649" y="2513534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174187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39" name="Freeform: Shape 138">
            <a:extLst>
              <a:ext uri="{FF2B5EF4-FFF2-40B4-BE49-F238E27FC236}">
                <a16:creationId xmlns:a16="http://schemas.microsoft.com/office/drawing/2014/main" id="{49743FAC-5D02-4BD6-8950-49E41BCF8C9A}"/>
              </a:ext>
            </a:extLst>
          </p:cNvPr>
          <p:cNvSpPr/>
          <p:nvPr/>
        </p:nvSpPr>
        <p:spPr>
          <a:xfrm>
            <a:off x="3531250" y="2534499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174187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40" name="Freeform: Shape 139">
            <a:extLst>
              <a:ext uri="{FF2B5EF4-FFF2-40B4-BE49-F238E27FC236}">
                <a16:creationId xmlns:a16="http://schemas.microsoft.com/office/drawing/2014/main" id="{2137F132-D18B-4222-86CB-D398F26649E5}"/>
              </a:ext>
            </a:extLst>
          </p:cNvPr>
          <p:cNvSpPr/>
          <p:nvPr/>
        </p:nvSpPr>
        <p:spPr>
          <a:xfrm>
            <a:off x="3551605" y="2513534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174187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41" name="Freeform: Shape 140">
            <a:extLst>
              <a:ext uri="{FF2B5EF4-FFF2-40B4-BE49-F238E27FC236}">
                <a16:creationId xmlns:a16="http://schemas.microsoft.com/office/drawing/2014/main" id="{0F2D404C-CCC5-418B-8CD7-659FD33AAF6B}"/>
              </a:ext>
            </a:extLst>
          </p:cNvPr>
          <p:cNvSpPr/>
          <p:nvPr/>
        </p:nvSpPr>
        <p:spPr>
          <a:xfrm>
            <a:off x="3548742" y="2534499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174187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42" name="Freeform: Shape 141">
            <a:extLst>
              <a:ext uri="{FF2B5EF4-FFF2-40B4-BE49-F238E27FC236}">
                <a16:creationId xmlns:a16="http://schemas.microsoft.com/office/drawing/2014/main" id="{59528CAD-ABAF-4FEA-ADEC-EC207F24622D}"/>
              </a:ext>
            </a:extLst>
          </p:cNvPr>
          <p:cNvSpPr/>
          <p:nvPr/>
        </p:nvSpPr>
        <p:spPr>
          <a:xfrm>
            <a:off x="3569097" y="2513534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174187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43" name="Freeform: Shape 142">
            <a:extLst>
              <a:ext uri="{FF2B5EF4-FFF2-40B4-BE49-F238E27FC236}">
                <a16:creationId xmlns:a16="http://schemas.microsoft.com/office/drawing/2014/main" id="{EF523C5D-B5FF-40BA-82BE-0FA94C547EEA}"/>
              </a:ext>
            </a:extLst>
          </p:cNvPr>
          <p:cNvSpPr/>
          <p:nvPr/>
        </p:nvSpPr>
        <p:spPr>
          <a:xfrm>
            <a:off x="3566235" y="2534499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174187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44" name="Freeform: Shape 143">
            <a:extLst>
              <a:ext uri="{FF2B5EF4-FFF2-40B4-BE49-F238E27FC236}">
                <a16:creationId xmlns:a16="http://schemas.microsoft.com/office/drawing/2014/main" id="{6113116B-EC44-45B6-8A17-640AA556671D}"/>
              </a:ext>
            </a:extLst>
          </p:cNvPr>
          <p:cNvSpPr/>
          <p:nvPr/>
        </p:nvSpPr>
        <p:spPr>
          <a:xfrm>
            <a:off x="3586590" y="2513534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174187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45" name="Freeform: Shape 144">
            <a:extLst>
              <a:ext uri="{FF2B5EF4-FFF2-40B4-BE49-F238E27FC236}">
                <a16:creationId xmlns:a16="http://schemas.microsoft.com/office/drawing/2014/main" id="{7B520253-BF7E-4FB2-B095-568A148ACC6F}"/>
              </a:ext>
            </a:extLst>
          </p:cNvPr>
          <p:cNvSpPr/>
          <p:nvPr/>
        </p:nvSpPr>
        <p:spPr>
          <a:xfrm>
            <a:off x="3898593" y="2534499"/>
            <a:ext cx="40551" cy="15302"/>
          </a:xfrm>
          <a:custGeom>
            <a:avLst/>
            <a:gdLst>
              <a:gd name="connsiteX0" fmla="*/ 0 w 45362"/>
              <a:gd name="connsiteY0" fmla="*/ 0 h 17118"/>
              <a:gd name="connsiteX1" fmla="*/ 45362 w 45362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362" h="17118">
                <a:moveTo>
                  <a:pt x="0" y="0"/>
                </a:moveTo>
                <a:lnTo>
                  <a:pt x="45362" y="0"/>
                </a:lnTo>
              </a:path>
            </a:pathLst>
          </a:custGeom>
          <a:ln w="12700" cap="sq">
            <a:solidFill>
              <a:srgbClr val="174187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46" name="Freeform: Shape 145">
            <a:extLst>
              <a:ext uri="{FF2B5EF4-FFF2-40B4-BE49-F238E27FC236}">
                <a16:creationId xmlns:a16="http://schemas.microsoft.com/office/drawing/2014/main" id="{E9E41679-7110-46E1-AB30-C30EAC4E9556}"/>
              </a:ext>
            </a:extLst>
          </p:cNvPr>
          <p:cNvSpPr/>
          <p:nvPr/>
        </p:nvSpPr>
        <p:spPr>
          <a:xfrm>
            <a:off x="3918789" y="2513534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174187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47" name="Freeform: Shape 146">
            <a:extLst>
              <a:ext uri="{FF2B5EF4-FFF2-40B4-BE49-F238E27FC236}">
                <a16:creationId xmlns:a16="http://schemas.microsoft.com/office/drawing/2014/main" id="{9CA9B7D0-87ED-4D6C-B363-022BCB3D5A7A}"/>
              </a:ext>
            </a:extLst>
          </p:cNvPr>
          <p:cNvSpPr/>
          <p:nvPr/>
        </p:nvSpPr>
        <p:spPr>
          <a:xfrm>
            <a:off x="3898593" y="2534499"/>
            <a:ext cx="40551" cy="15302"/>
          </a:xfrm>
          <a:custGeom>
            <a:avLst/>
            <a:gdLst>
              <a:gd name="connsiteX0" fmla="*/ 0 w 45362"/>
              <a:gd name="connsiteY0" fmla="*/ 0 h 17118"/>
              <a:gd name="connsiteX1" fmla="*/ 45362 w 45362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362" h="17118">
                <a:moveTo>
                  <a:pt x="0" y="0"/>
                </a:moveTo>
                <a:lnTo>
                  <a:pt x="45362" y="0"/>
                </a:lnTo>
              </a:path>
            </a:pathLst>
          </a:custGeom>
          <a:ln w="12700" cap="sq">
            <a:solidFill>
              <a:srgbClr val="174187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48" name="Freeform: Shape 147">
            <a:extLst>
              <a:ext uri="{FF2B5EF4-FFF2-40B4-BE49-F238E27FC236}">
                <a16:creationId xmlns:a16="http://schemas.microsoft.com/office/drawing/2014/main" id="{EE10F34D-FF76-4D7B-A25A-59A043CF44C1}"/>
              </a:ext>
            </a:extLst>
          </p:cNvPr>
          <p:cNvSpPr/>
          <p:nvPr/>
        </p:nvSpPr>
        <p:spPr>
          <a:xfrm>
            <a:off x="3918789" y="2513534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174187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49" name="Freeform: Shape 148">
            <a:extLst>
              <a:ext uri="{FF2B5EF4-FFF2-40B4-BE49-F238E27FC236}">
                <a16:creationId xmlns:a16="http://schemas.microsoft.com/office/drawing/2014/main" id="{468B3C64-4A48-4782-8E6D-E01C67FCE89B}"/>
              </a:ext>
            </a:extLst>
          </p:cNvPr>
          <p:cNvSpPr/>
          <p:nvPr/>
        </p:nvSpPr>
        <p:spPr>
          <a:xfrm>
            <a:off x="3915927" y="2534499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174187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50" name="Freeform: Shape 149">
            <a:extLst>
              <a:ext uri="{FF2B5EF4-FFF2-40B4-BE49-F238E27FC236}">
                <a16:creationId xmlns:a16="http://schemas.microsoft.com/office/drawing/2014/main" id="{D6816A1A-2B9A-4DBA-B915-85F1115B2451}"/>
              </a:ext>
            </a:extLst>
          </p:cNvPr>
          <p:cNvSpPr/>
          <p:nvPr/>
        </p:nvSpPr>
        <p:spPr>
          <a:xfrm>
            <a:off x="3936281" y="2513534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174187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51" name="Freeform: Shape 150">
            <a:extLst>
              <a:ext uri="{FF2B5EF4-FFF2-40B4-BE49-F238E27FC236}">
                <a16:creationId xmlns:a16="http://schemas.microsoft.com/office/drawing/2014/main" id="{33BC2D32-ECFF-41CB-81F5-E4D1A6F9A0C2}"/>
              </a:ext>
            </a:extLst>
          </p:cNvPr>
          <p:cNvSpPr/>
          <p:nvPr/>
        </p:nvSpPr>
        <p:spPr>
          <a:xfrm>
            <a:off x="4283270" y="2534499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174187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52" name="Freeform: Shape 151">
            <a:extLst>
              <a:ext uri="{FF2B5EF4-FFF2-40B4-BE49-F238E27FC236}">
                <a16:creationId xmlns:a16="http://schemas.microsoft.com/office/drawing/2014/main" id="{269E8887-3E5C-4498-8912-6BB84A62EC92}"/>
              </a:ext>
            </a:extLst>
          </p:cNvPr>
          <p:cNvSpPr/>
          <p:nvPr/>
        </p:nvSpPr>
        <p:spPr>
          <a:xfrm>
            <a:off x="4303625" y="2513534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174187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53" name="Freeform: Shape 152">
            <a:extLst>
              <a:ext uri="{FF2B5EF4-FFF2-40B4-BE49-F238E27FC236}">
                <a16:creationId xmlns:a16="http://schemas.microsoft.com/office/drawing/2014/main" id="{9E9AA4D0-29AC-41AC-8FBB-66A224E2D6C2}"/>
              </a:ext>
            </a:extLst>
          </p:cNvPr>
          <p:cNvSpPr/>
          <p:nvPr/>
        </p:nvSpPr>
        <p:spPr>
          <a:xfrm>
            <a:off x="4440702" y="2534499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174187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54" name="Freeform: Shape 153">
            <a:extLst>
              <a:ext uri="{FF2B5EF4-FFF2-40B4-BE49-F238E27FC236}">
                <a16:creationId xmlns:a16="http://schemas.microsoft.com/office/drawing/2014/main" id="{6C7BF9E3-6A51-4B7A-AF47-76BA2886D1A2}"/>
              </a:ext>
            </a:extLst>
          </p:cNvPr>
          <p:cNvSpPr/>
          <p:nvPr/>
        </p:nvSpPr>
        <p:spPr>
          <a:xfrm>
            <a:off x="4461057" y="2513534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174187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55" name="Freeform: Shape 154">
            <a:extLst>
              <a:ext uri="{FF2B5EF4-FFF2-40B4-BE49-F238E27FC236}">
                <a16:creationId xmlns:a16="http://schemas.microsoft.com/office/drawing/2014/main" id="{D3ABF478-C679-4B75-893D-4E9F31FBD486}"/>
              </a:ext>
            </a:extLst>
          </p:cNvPr>
          <p:cNvSpPr/>
          <p:nvPr/>
        </p:nvSpPr>
        <p:spPr>
          <a:xfrm>
            <a:off x="4598135" y="2696864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174187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56" name="Freeform: Shape 155">
            <a:extLst>
              <a:ext uri="{FF2B5EF4-FFF2-40B4-BE49-F238E27FC236}">
                <a16:creationId xmlns:a16="http://schemas.microsoft.com/office/drawing/2014/main" id="{4DE1F0BC-0E6E-49B0-BFE2-32F112B4424A}"/>
              </a:ext>
            </a:extLst>
          </p:cNvPr>
          <p:cNvSpPr/>
          <p:nvPr/>
        </p:nvSpPr>
        <p:spPr>
          <a:xfrm>
            <a:off x="4618490" y="2676052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174187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57" name="Freeform: Shape 156">
            <a:extLst>
              <a:ext uri="{FF2B5EF4-FFF2-40B4-BE49-F238E27FC236}">
                <a16:creationId xmlns:a16="http://schemas.microsoft.com/office/drawing/2014/main" id="{F4E860A9-ACFA-4245-B707-BA1F8AFE5A3D}"/>
              </a:ext>
            </a:extLst>
          </p:cNvPr>
          <p:cNvSpPr/>
          <p:nvPr/>
        </p:nvSpPr>
        <p:spPr>
          <a:xfrm>
            <a:off x="4633120" y="2872848"/>
            <a:ext cx="40551" cy="15302"/>
          </a:xfrm>
          <a:custGeom>
            <a:avLst/>
            <a:gdLst>
              <a:gd name="connsiteX0" fmla="*/ 0 w 45362"/>
              <a:gd name="connsiteY0" fmla="*/ 0 h 17118"/>
              <a:gd name="connsiteX1" fmla="*/ 45362 w 45362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362" h="17118">
                <a:moveTo>
                  <a:pt x="0" y="0"/>
                </a:moveTo>
                <a:lnTo>
                  <a:pt x="45362" y="0"/>
                </a:lnTo>
              </a:path>
            </a:pathLst>
          </a:custGeom>
          <a:ln w="12700" cap="sq">
            <a:solidFill>
              <a:srgbClr val="174187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58" name="Freeform: Shape 157">
            <a:extLst>
              <a:ext uri="{FF2B5EF4-FFF2-40B4-BE49-F238E27FC236}">
                <a16:creationId xmlns:a16="http://schemas.microsoft.com/office/drawing/2014/main" id="{606F5106-33C4-4007-8B26-71A9A01B0A87}"/>
              </a:ext>
            </a:extLst>
          </p:cNvPr>
          <p:cNvSpPr/>
          <p:nvPr/>
        </p:nvSpPr>
        <p:spPr>
          <a:xfrm>
            <a:off x="4653475" y="2852037"/>
            <a:ext cx="15902" cy="41623"/>
          </a:xfrm>
          <a:custGeom>
            <a:avLst/>
            <a:gdLst>
              <a:gd name="connsiteX0" fmla="*/ 0 w 17789"/>
              <a:gd name="connsiteY0" fmla="*/ 0 h 46562"/>
              <a:gd name="connsiteX1" fmla="*/ 0 w 17789"/>
              <a:gd name="connsiteY1" fmla="*/ 46563 h 46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562">
                <a:moveTo>
                  <a:pt x="0" y="0"/>
                </a:moveTo>
                <a:lnTo>
                  <a:pt x="0" y="46563"/>
                </a:lnTo>
              </a:path>
            </a:pathLst>
          </a:custGeom>
          <a:ln w="12700" cap="sq">
            <a:solidFill>
              <a:srgbClr val="174187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59" name="Freeform: Shape 158">
            <a:extLst>
              <a:ext uri="{FF2B5EF4-FFF2-40B4-BE49-F238E27FC236}">
                <a16:creationId xmlns:a16="http://schemas.microsoft.com/office/drawing/2014/main" id="{56656B9D-A305-483B-A9E4-1446041DAFB3}"/>
              </a:ext>
            </a:extLst>
          </p:cNvPr>
          <p:cNvSpPr/>
          <p:nvPr/>
        </p:nvSpPr>
        <p:spPr>
          <a:xfrm>
            <a:off x="4965319" y="2872848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174187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60" name="Freeform: Shape 159">
            <a:extLst>
              <a:ext uri="{FF2B5EF4-FFF2-40B4-BE49-F238E27FC236}">
                <a16:creationId xmlns:a16="http://schemas.microsoft.com/office/drawing/2014/main" id="{1A99F38E-9529-42E1-A74C-C65BD7BEE510}"/>
              </a:ext>
            </a:extLst>
          </p:cNvPr>
          <p:cNvSpPr/>
          <p:nvPr/>
        </p:nvSpPr>
        <p:spPr>
          <a:xfrm>
            <a:off x="4985674" y="2852037"/>
            <a:ext cx="15902" cy="41623"/>
          </a:xfrm>
          <a:custGeom>
            <a:avLst/>
            <a:gdLst>
              <a:gd name="connsiteX0" fmla="*/ 0 w 17789"/>
              <a:gd name="connsiteY0" fmla="*/ 0 h 46562"/>
              <a:gd name="connsiteX1" fmla="*/ 0 w 17789"/>
              <a:gd name="connsiteY1" fmla="*/ 46563 h 46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562">
                <a:moveTo>
                  <a:pt x="0" y="0"/>
                </a:moveTo>
                <a:lnTo>
                  <a:pt x="0" y="46563"/>
                </a:lnTo>
              </a:path>
            </a:pathLst>
          </a:custGeom>
          <a:ln w="12700" cap="sq">
            <a:solidFill>
              <a:srgbClr val="174187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61" name="Freeform: Shape 160">
            <a:extLst>
              <a:ext uri="{FF2B5EF4-FFF2-40B4-BE49-F238E27FC236}">
                <a16:creationId xmlns:a16="http://schemas.microsoft.com/office/drawing/2014/main" id="{01A40A60-F2DF-4699-8D0C-147046EE391C}"/>
              </a:ext>
            </a:extLst>
          </p:cNvPr>
          <p:cNvSpPr/>
          <p:nvPr/>
        </p:nvSpPr>
        <p:spPr>
          <a:xfrm>
            <a:off x="5699846" y="2872848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174187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62" name="Freeform: Shape 161">
            <a:extLst>
              <a:ext uri="{FF2B5EF4-FFF2-40B4-BE49-F238E27FC236}">
                <a16:creationId xmlns:a16="http://schemas.microsoft.com/office/drawing/2014/main" id="{85035443-F000-4588-97CA-353D9D781FC6}"/>
              </a:ext>
            </a:extLst>
          </p:cNvPr>
          <p:cNvSpPr/>
          <p:nvPr/>
        </p:nvSpPr>
        <p:spPr>
          <a:xfrm>
            <a:off x="5720201" y="2852037"/>
            <a:ext cx="15902" cy="41623"/>
          </a:xfrm>
          <a:custGeom>
            <a:avLst/>
            <a:gdLst>
              <a:gd name="connsiteX0" fmla="*/ 0 w 17789"/>
              <a:gd name="connsiteY0" fmla="*/ 0 h 46562"/>
              <a:gd name="connsiteX1" fmla="*/ 0 w 17789"/>
              <a:gd name="connsiteY1" fmla="*/ 46563 h 46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562">
                <a:moveTo>
                  <a:pt x="0" y="0"/>
                </a:moveTo>
                <a:lnTo>
                  <a:pt x="0" y="46563"/>
                </a:lnTo>
              </a:path>
            </a:pathLst>
          </a:custGeom>
          <a:ln w="12700" cap="sq">
            <a:solidFill>
              <a:srgbClr val="174187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63" name="Freeform: Shape 162">
            <a:extLst>
              <a:ext uri="{FF2B5EF4-FFF2-40B4-BE49-F238E27FC236}">
                <a16:creationId xmlns:a16="http://schemas.microsoft.com/office/drawing/2014/main" id="{47A7D600-7CCB-4F49-AD3C-8DC732D57547}"/>
              </a:ext>
            </a:extLst>
          </p:cNvPr>
          <p:cNvSpPr/>
          <p:nvPr/>
        </p:nvSpPr>
        <p:spPr>
          <a:xfrm>
            <a:off x="6504502" y="3114788"/>
            <a:ext cx="40551" cy="15302"/>
          </a:xfrm>
          <a:custGeom>
            <a:avLst/>
            <a:gdLst>
              <a:gd name="connsiteX0" fmla="*/ 0 w 45362"/>
              <a:gd name="connsiteY0" fmla="*/ 0 h 17118"/>
              <a:gd name="connsiteX1" fmla="*/ 45362 w 45362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362" h="17118">
                <a:moveTo>
                  <a:pt x="0" y="0"/>
                </a:moveTo>
                <a:lnTo>
                  <a:pt x="45362" y="0"/>
                </a:lnTo>
              </a:path>
            </a:pathLst>
          </a:custGeom>
          <a:ln w="12700" cap="sq">
            <a:solidFill>
              <a:srgbClr val="174187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64" name="Freeform: Shape 163">
            <a:extLst>
              <a:ext uri="{FF2B5EF4-FFF2-40B4-BE49-F238E27FC236}">
                <a16:creationId xmlns:a16="http://schemas.microsoft.com/office/drawing/2014/main" id="{BD36829C-B955-4B1B-BF22-67EB7349901A}"/>
              </a:ext>
            </a:extLst>
          </p:cNvPr>
          <p:cNvSpPr/>
          <p:nvPr/>
        </p:nvSpPr>
        <p:spPr>
          <a:xfrm>
            <a:off x="6524698" y="3093977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174187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65" name="Freeform: Shape 164">
            <a:extLst>
              <a:ext uri="{FF2B5EF4-FFF2-40B4-BE49-F238E27FC236}">
                <a16:creationId xmlns:a16="http://schemas.microsoft.com/office/drawing/2014/main" id="{A94A62E0-B2AB-41EA-B08D-9DF4C7D81411}"/>
              </a:ext>
            </a:extLst>
          </p:cNvPr>
          <p:cNvSpPr/>
          <p:nvPr/>
        </p:nvSpPr>
        <p:spPr>
          <a:xfrm>
            <a:off x="7361476" y="3397128"/>
            <a:ext cx="40551" cy="15302"/>
          </a:xfrm>
          <a:custGeom>
            <a:avLst/>
            <a:gdLst>
              <a:gd name="connsiteX0" fmla="*/ 0 w 45362"/>
              <a:gd name="connsiteY0" fmla="*/ 0 h 17118"/>
              <a:gd name="connsiteX1" fmla="*/ 45362 w 45362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362" h="17118">
                <a:moveTo>
                  <a:pt x="0" y="0"/>
                </a:moveTo>
                <a:lnTo>
                  <a:pt x="45362" y="0"/>
                </a:lnTo>
              </a:path>
            </a:pathLst>
          </a:custGeom>
          <a:ln w="12700" cap="sq">
            <a:solidFill>
              <a:srgbClr val="174187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66" name="Freeform: Shape 165">
            <a:extLst>
              <a:ext uri="{FF2B5EF4-FFF2-40B4-BE49-F238E27FC236}">
                <a16:creationId xmlns:a16="http://schemas.microsoft.com/office/drawing/2014/main" id="{BF63590D-4501-4EEA-B586-09C4CAF9CBF6}"/>
              </a:ext>
            </a:extLst>
          </p:cNvPr>
          <p:cNvSpPr/>
          <p:nvPr/>
        </p:nvSpPr>
        <p:spPr>
          <a:xfrm>
            <a:off x="7381672" y="3376317"/>
            <a:ext cx="15902" cy="41623"/>
          </a:xfrm>
          <a:custGeom>
            <a:avLst/>
            <a:gdLst>
              <a:gd name="connsiteX0" fmla="*/ 0 w 17789"/>
              <a:gd name="connsiteY0" fmla="*/ 0 h 46562"/>
              <a:gd name="connsiteX1" fmla="*/ 0 w 17789"/>
              <a:gd name="connsiteY1" fmla="*/ 46563 h 46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562">
                <a:moveTo>
                  <a:pt x="0" y="0"/>
                </a:moveTo>
                <a:lnTo>
                  <a:pt x="0" y="46563"/>
                </a:lnTo>
              </a:path>
            </a:pathLst>
          </a:custGeom>
          <a:ln w="12700" cap="sq">
            <a:solidFill>
              <a:srgbClr val="174187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67" name="Freeform: Shape 166">
            <a:extLst>
              <a:ext uri="{FF2B5EF4-FFF2-40B4-BE49-F238E27FC236}">
                <a16:creationId xmlns:a16="http://schemas.microsoft.com/office/drawing/2014/main" id="{6A11840E-6615-43B2-BD04-A808B35DC373}"/>
              </a:ext>
            </a:extLst>
          </p:cNvPr>
          <p:cNvSpPr/>
          <p:nvPr/>
        </p:nvSpPr>
        <p:spPr>
          <a:xfrm>
            <a:off x="7413795" y="3397128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174187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68" name="Freeform: Shape 167">
            <a:extLst>
              <a:ext uri="{FF2B5EF4-FFF2-40B4-BE49-F238E27FC236}">
                <a16:creationId xmlns:a16="http://schemas.microsoft.com/office/drawing/2014/main" id="{F65C415B-73AB-42DC-B627-DE41BA9E4587}"/>
              </a:ext>
            </a:extLst>
          </p:cNvPr>
          <p:cNvSpPr/>
          <p:nvPr/>
        </p:nvSpPr>
        <p:spPr>
          <a:xfrm>
            <a:off x="7434150" y="3376317"/>
            <a:ext cx="15902" cy="41623"/>
          </a:xfrm>
          <a:custGeom>
            <a:avLst/>
            <a:gdLst>
              <a:gd name="connsiteX0" fmla="*/ 0 w 17789"/>
              <a:gd name="connsiteY0" fmla="*/ 0 h 46562"/>
              <a:gd name="connsiteX1" fmla="*/ 0 w 17789"/>
              <a:gd name="connsiteY1" fmla="*/ 46563 h 46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562">
                <a:moveTo>
                  <a:pt x="0" y="0"/>
                </a:moveTo>
                <a:lnTo>
                  <a:pt x="0" y="46563"/>
                </a:lnTo>
              </a:path>
            </a:pathLst>
          </a:custGeom>
          <a:ln w="12700" cap="sq">
            <a:solidFill>
              <a:srgbClr val="174187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69" name="Freeform: Shape 168">
            <a:extLst>
              <a:ext uri="{FF2B5EF4-FFF2-40B4-BE49-F238E27FC236}">
                <a16:creationId xmlns:a16="http://schemas.microsoft.com/office/drawing/2014/main" id="{5482A8F0-3DF1-4795-9E26-1A1E237C0E83}"/>
              </a:ext>
            </a:extLst>
          </p:cNvPr>
          <p:cNvSpPr/>
          <p:nvPr/>
        </p:nvSpPr>
        <p:spPr>
          <a:xfrm>
            <a:off x="8568143" y="3397128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174187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70" name="Freeform: Shape 169">
            <a:extLst>
              <a:ext uri="{FF2B5EF4-FFF2-40B4-BE49-F238E27FC236}">
                <a16:creationId xmlns:a16="http://schemas.microsoft.com/office/drawing/2014/main" id="{6DAC08CD-7680-42BD-B30E-BA188C144B2B}"/>
              </a:ext>
            </a:extLst>
          </p:cNvPr>
          <p:cNvSpPr/>
          <p:nvPr/>
        </p:nvSpPr>
        <p:spPr>
          <a:xfrm>
            <a:off x="8588498" y="3376317"/>
            <a:ext cx="15902" cy="41623"/>
          </a:xfrm>
          <a:custGeom>
            <a:avLst/>
            <a:gdLst>
              <a:gd name="connsiteX0" fmla="*/ 0 w 17789"/>
              <a:gd name="connsiteY0" fmla="*/ 0 h 46562"/>
              <a:gd name="connsiteX1" fmla="*/ 0 w 17789"/>
              <a:gd name="connsiteY1" fmla="*/ 46563 h 46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562">
                <a:moveTo>
                  <a:pt x="0" y="0"/>
                </a:moveTo>
                <a:lnTo>
                  <a:pt x="0" y="46563"/>
                </a:lnTo>
              </a:path>
            </a:pathLst>
          </a:custGeom>
          <a:ln w="12700" cap="sq">
            <a:solidFill>
              <a:srgbClr val="174187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71" name="Freeform: Shape 170">
            <a:extLst>
              <a:ext uri="{FF2B5EF4-FFF2-40B4-BE49-F238E27FC236}">
                <a16:creationId xmlns:a16="http://schemas.microsoft.com/office/drawing/2014/main" id="{097E9D79-2777-4AA9-A7A3-0C3A58673A5D}"/>
              </a:ext>
            </a:extLst>
          </p:cNvPr>
          <p:cNvSpPr/>
          <p:nvPr/>
        </p:nvSpPr>
        <p:spPr>
          <a:xfrm>
            <a:off x="8795545" y="3397128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174187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72" name="Freeform: Shape 171">
            <a:extLst>
              <a:ext uri="{FF2B5EF4-FFF2-40B4-BE49-F238E27FC236}">
                <a16:creationId xmlns:a16="http://schemas.microsoft.com/office/drawing/2014/main" id="{E8581B54-807B-43B6-8501-37E9D55B5762}"/>
              </a:ext>
            </a:extLst>
          </p:cNvPr>
          <p:cNvSpPr/>
          <p:nvPr/>
        </p:nvSpPr>
        <p:spPr>
          <a:xfrm>
            <a:off x="8815900" y="3376317"/>
            <a:ext cx="15902" cy="41623"/>
          </a:xfrm>
          <a:custGeom>
            <a:avLst/>
            <a:gdLst>
              <a:gd name="connsiteX0" fmla="*/ 0 w 17789"/>
              <a:gd name="connsiteY0" fmla="*/ 0 h 46562"/>
              <a:gd name="connsiteX1" fmla="*/ 0 w 17789"/>
              <a:gd name="connsiteY1" fmla="*/ 46563 h 46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562">
                <a:moveTo>
                  <a:pt x="0" y="0"/>
                </a:moveTo>
                <a:lnTo>
                  <a:pt x="0" y="46563"/>
                </a:lnTo>
              </a:path>
            </a:pathLst>
          </a:custGeom>
          <a:ln w="12700" cap="sq">
            <a:solidFill>
              <a:srgbClr val="174187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73" name="Freeform: Shape 172">
            <a:extLst>
              <a:ext uri="{FF2B5EF4-FFF2-40B4-BE49-F238E27FC236}">
                <a16:creationId xmlns:a16="http://schemas.microsoft.com/office/drawing/2014/main" id="{ED79CDA2-FF22-441E-A49D-0C7EB6BC43A4}"/>
              </a:ext>
            </a:extLst>
          </p:cNvPr>
          <p:cNvSpPr/>
          <p:nvPr/>
        </p:nvSpPr>
        <p:spPr>
          <a:xfrm>
            <a:off x="8917993" y="3397128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174187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74" name="Freeform: Shape 173">
            <a:extLst>
              <a:ext uri="{FF2B5EF4-FFF2-40B4-BE49-F238E27FC236}">
                <a16:creationId xmlns:a16="http://schemas.microsoft.com/office/drawing/2014/main" id="{FC83D5AF-2972-4B49-9764-08C2106459F6}"/>
              </a:ext>
            </a:extLst>
          </p:cNvPr>
          <p:cNvSpPr/>
          <p:nvPr/>
        </p:nvSpPr>
        <p:spPr>
          <a:xfrm>
            <a:off x="8938348" y="3376317"/>
            <a:ext cx="15902" cy="41623"/>
          </a:xfrm>
          <a:custGeom>
            <a:avLst/>
            <a:gdLst>
              <a:gd name="connsiteX0" fmla="*/ 0 w 17789"/>
              <a:gd name="connsiteY0" fmla="*/ 0 h 46562"/>
              <a:gd name="connsiteX1" fmla="*/ 0 w 17789"/>
              <a:gd name="connsiteY1" fmla="*/ 46563 h 46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562">
                <a:moveTo>
                  <a:pt x="0" y="0"/>
                </a:moveTo>
                <a:lnTo>
                  <a:pt x="0" y="46563"/>
                </a:lnTo>
              </a:path>
            </a:pathLst>
          </a:custGeom>
          <a:ln w="12700" cap="sq">
            <a:solidFill>
              <a:srgbClr val="174187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75" name="Freeform: Shape 174">
            <a:extLst>
              <a:ext uri="{FF2B5EF4-FFF2-40B4-BE49-F238E27FC236}">
                <a16:creationId xmlns:a16="http://schemas.microsoft.com/office/drawing/2014/main" id="{CC45B825-6B13-401A-B41C-A7DD7ED3CDCF}"/>
              </a:ext>
            </a:extLst>
          </p:cNvPr>
          <p:cNvSpPr/>
          <p:nvPr/>
        </p:nvSpPr>
        <p:spPr>
          <a:xfrm>
            <a:off x="8667069" y="2302283"/>
            <a:ext cx="121436" cy="0"/>
          </a:xfrm>
          <a:custGeom>
            <a:avLst/>
            <a:gdLst>
              <a:gd name="connsiteX0" fmla="*/ 135845 w 135844"/>
              <a:gd name="connsiteY0" fmla="*/ 0 h 15117"/>
              <a:gd name="connsiteX1" fmla="*/ 0 w 135844"/>
              <a:gd name="connsiteY1" fmla="*/ 0 h 151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35844" h="15117">
                <a:moveTo>
                  <a:pt x="135845" y="0"/>
                </a:moveTo>
                <a:lnTo>
                  <a:pt x="0" y="0"/>
                </a:lnTo>
              </a:path>
            </a:pathLst>
          </a:custGeom>
          <a:ln w="19050" cap="flat">
            <a:solidFill>
              <a:srgbClr val="174187"/>
            </a:solidFill>
            <a:prstDash val="solid"/>
            <a:miter/>
          </a:ln>
        </p:spPr>
        <p:txBody>
          <a:bodyPr rtlCol="0" anchor="ctr"/>
          <a:lstStyle/>
          <a:p>
            <a:endParaRPr lang="en-GB" dirty="0"/>
          </a:p>
        </p:txBody>
      </p:sp>
      <p:sp>
        <p:nvSpPr>
          <p:cNvPr id="177" name="Freeform: Shape 176">
            <a:extLst>
              <a:ext uri="{FF2B5EF4-FFF2-40B4-BE49-F238E27FC236}">
                <a16:creationId xmlns:a16="http://schemas.microsoft.com/office/drawing/2014/main" id="{56DA8AB4-8FAD-4546-8528-E7DD486D89F4}"/>
              </a:ext>
            </a:extLst>
          </p:cNvPr>
          <p:cNvSpPr/>
          <p:nvPr/>
        </p:nvSpPr>
        <p:spPr>
          <a:xfrm>
            <a:off x="8098866" y="3856090"/>
            <a:ext cx="317" cy="306"/>
          </a:xfrm>
          <a:custGeom>
            <a:avLst/>
            <a:gdLst>
              <a:gd name="connsiteX0" fmla="*/ 356 w 355"/>
              <a:gd name="connsiteY0" fmla="*/ 342 h 342"/>
              <a:gd name="connsiteX1" fmla="*/ 0 w 355"/>
              <a:gd name="connsiteY1" fmla="*/ 0 h 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55" h="342">
                <a:moveTo>
                  <a:pt x="356" y="342"/>
                </a:moveTo>
                <a:lnTo>
                  <a:pt x="0" y="0"/>
                </a:lnTo>
              </a:path>
            </a:pathLst>
          </a:custGeom>
          <a:ln w="12700" cap="flat">
            <a:solidFill>
              <a:srgbClr val="EB6212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78" name="Freeform: Shape 177">
            <a:extLst>
              <a:ext uri="{FF2B5EF4-FFF2-40B4-BE49-F238E27FC236}">
                <a16:creationId xmlns:a16="http://schemas.microsoft.com/office/drawing/2014/main" id="{8D82CD0B-371C-4D1F-B11C-42C8002B1CE5}"/>
              </a:ext>
            </a:extLst>
          </p:cNvPr>
          <p:cNvSpPr/>
          <p:nvPr/>
        </p:nvSpPr>
        <p:spPr>
          <a:xfrm>
            <a:off x="2691768" y="2530240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EB6212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79" name="Freeform: Shape 178">
            <a:extLst>
              <a:ext uri="{FF2B5EF4-FFF2-40B4-BE49-F238E27FC236}">
                <a16:creationId xmlns:a16="http://schemas.microsoft.com/office/drawing/2014/main" id="{0DD212FC-81CD-4786-BEF3-C245D7F025E0}"/>
              </a:ext>
            </a:extLst>
          </p:cNvPr>
          <p:cNvSpPr/>
          <p:nvPr/>
        </p:nvSpPr>
        <p:spPr>
          <a:xfrm>
            <a:off x="2712123" y="2509275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EB6212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80" name="Freeform: Shape 179">
            <a:extLst>
              <a:ext uri="{FF2B5EF4-FFF2-40B4-BE49-F238E27FC236}">
                <a16:creationId xmlns:a16="http://schemas.microsoft.com/office/drawing/2014/main" id="{92A586A4-8D07-4510-9903-6A58329F48E8}"/>
              </a:ext>
            </a:extLst>
          </p:cNvPr>
          <p:cNvSpPr/>
          <p:nvPr/>
        </p:nvSpPr>
        <p:spPr>
          <a:xfrm>
            <a:off x="2691768" y="2530240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EB6212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81" name="Freeform: Shape 180">
            <a:extLst>
              <a:ext uri="{FF2B5EF4-FFF2-40B4-BE49-F238E27FC236}">
                <a16:creationId xmlns:a16="http://schemas.microsoft.com/office/drawing/2014/main" id="{2DC98DD8-09F0-40B8-A0A7-E56D194A18C8}"/>
              </a:ext>
            </a:extLst>
          </p:cNvPr>
          <p:cNvSpPr/>
          <p:nvPr/>
        </p:nvSpPr>
        <p:spPr>
          <a:xfrm>
            <a:off x="2712123" y="2509275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EB6212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82" name="Freeform: Shape 181">
            <a:extLst>
              <a:ext uri="{FF2B5EF4-FFF2-40B4-BE49-F238E27FC236}">
                <a16:creationId xmlns:a16="http://schemas.microsoft.com/office/drawing/2014/main" id="{ED34F500-2928-4A3E-A0C6-911709AB372C}"/>
              </a:ext>
            </a:extLst>
          </p:cNvPr>
          <p:cNvSpPr/>
          <p:nvPr/>
        </p:nvSpPr>
        <p:spPr>
          <a:xfrm>
            <a:off x="2691768" y="2530240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EB6212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83" name="Freeform: Shape 182">
            <a:extLst>
              <a:ext uri="{FF2B5EF4-FFF2-40B4-BE49-F238E27FC236}">
                <a16:creationId xmlns:a16="http://schemas.microsoft.com/office/drawing/2014/main" id="{2C979D1E-C554-43E8-B127-3AAE30395153}"/>
              </a:ext>
            </a:extLst>
          </p:cNvPr>
          <p:cNvSpPr/>
          <p:nvPr/>
        </p:nvSpPr>
        <p:spPr>
          <a:xfrm>
            <a:off x="2712123" y="2509275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EB6212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84" name="Freeform: Shape 183">
            <a:extLst>
              <a:ext uri="{FF2B5EF4-FFF2-40B4-BE49-F238E27FC236}">
                <a16:creationId xmlns:a16="http://schemas.microsoft.com/office/drawing/2014/main" id="{BDE84ED2-92EA-48CA-A91E-F095329C9A8F}"/>
              </a:ext>
            </a:extLst>
          </p:cNvPr>
          <p:cNvSpPr/>
          <p:nvPr/>
        </p:nvSpPr>
        <p:spPr>
          <a:xfrm>
            <a:off x="2691768" y="2530240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EB6212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85" name="Freeform: Shape 184">
            <a:extLst>
              <a:ext uri="{FF2B5EF4-FFF2-40B4-BE49-F238E27FC236}">
                <a16:creationId xmlns:a16="http://schemas.microsoft.com/office/drawing/2014/main" id="{B2061838-C3DF-4F2A-BE23-88A1AC517D59}"/>
              </a:ext>
            </a:extLst>
          </p:cNvPr>
          <p:cNvSpPr/>
          <p:nvPr/>
        </p:nvSpPr>
        <p:spPr>
          <a:xfrm>
            <a:off x="2712123" y="2509275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EB6212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86" name="Freeform: Shape 185">
            <a:extLst>
              <a:ext uri="{FF2B5EF4-FFF2-40B4-BE49-F238E27FC236}">
                <a16:creationId xmlns:a16="http://schemas.microsoft.com/office/drawing/2014/main" id="{08859D63-2941-4152-9674-D00471BEFD5B}"/>
              </a:ext>
            </a:extLst>
          </p:cNvPr>
          <p:cNvSpPr/>
          <p:nvPr/>
        </p:nvSpPr>
        <p:spPr>
          <a:xfrm>
            <a:off x="2691768" y="2530240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EB6212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87" name="Freeform: Shape 186">
            <a:extLst>
              <a:ext uri="{FF2B5EF4-FFF2-40B4-BE49-F238E27FC236}">
                <a16:creationId xmlns:a16="http://schemas.microsoft.com/office/drawing/2014/main" id="{1153D266-5364-4B88-AEB7-9D10A32F9A2F}"/>
              </a:ext>
            </a:extLst>
          </p:cNvPr>
          <p:cNvSpPr/>
          <p:nvPr/>
        </p:nvSpPr>
        <p:spPr>
          <a:xfrm>
            <a:off x="2712123" y="2509275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EB6212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88" name="Freeform: Shape 187">
            <a:extLst>
              <a:ext uri="{FF2B5EF4-FFF2-40B4-BE49-F238E27FC236}">
                <a16:creationId xmlns:a16="http://schemas.microsoft.com/office/drawing/2014/main" id="{4B75417A-E0B8-4B0D-B873-568467CDA539}"/>
              </a:ext>
            </a:extLst>
          </p:cNvPr>
          <p:cNvSpPr/>
          <p:nvPr/>
        </p:nvSpPr>
        <p:spPr>
          <a:xfrm>
            <a:off x="2691768" y="2530240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EB6212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89" name="Freeform: Shape 188">
            <a:extLst>
              <a:ext uri="{FF2B5EF4-FFF2-40B4-BE49-F238E27FC236}">
                <a16:creationId xmlns:a16="http://schemas.microsoft.com/office/drawing/2014/main" id="{4BA208FB-3FA1-44C9-9355-4B2240F4D079}"/>
              </a:ext>
            </a:extLst>
          </p:cNvPr>
          <p:cNvSpPr/>
          <p:nvPr/>
        </p:nvSpPr>
        <p:spPr>
          <a:xfrm>
            <a:off x="2712123" y="2509275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EB6212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90" name="Freeform: Shape 189">
            <a:extLst>
              <a:ext uri="{FF2B5EF4-FFF2-40B4-BE49-F238E27FC236}">
                <a16:creationId xmlns:a16="http://schemas.microsoft.com/office/drawing/2014/main" id="{22B66877-9979-4ACF-98FE-641C3A92CC8C}"/>
              </a:ext>
            </a:extLst>
          </p:cNvPr>
          <p:cNvSpPr/>
          <p:nvPr/>
        </p:nvSpPr>
        <p:spPr>
          <a:xfrm>
            <a:off x="2691768" y="2530240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EB6212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91" name="Freeform: Shape 190">
            <a:extLst>
              <a:ext uri="{FF2B5EF4-FFF2-40B4-BE49-F238E27FC236}">
                <a16:creationId xmlns:a16="http://schemas.microsoft.com/office/drawing/2014/main" id="{5EC27497-CDA2-4D63-8BA7-4CA18508B133}"/>
              </a:ext>
            </a:extLst>
          </p:cNvPr>
          <p:cNvSpPr/>
          <p:nvPr/>
        </p:nvSpPr>
        <p:spPr>
          <a:xfrm>
            <a:off x="2712123" y="2509275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EB6212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92" name="Freeform: Shape 191">
            <a:extLst>
              <a:ext uri="{FF2B5EF4-FFF2-40B4-BE49-F238E27FC236}">
                <a16:creationId xmlns:a16="http://schemas.microsoft.com/office/drawing/2014/main" id="{20975260-E593-4F69-A0C4-D31944BCAA0D}"/>
              </a:ext>
            </a:extLst>
          </p:cNvPr>
          <p:cNvSpPr/>
          <p:nvPr/>
        </p:nvSpPr>
        <p:spPr>
          <a:xfrm>
            <a:off x="2691768" y="2530240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EB6212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93" name="Freeform: Shape 192">
            <a:extLst>
              <a:ext uri="{FF2B5EF4-FFF2-40B4-BE49-F238E27FC236}">
                <a16:creationId xmlns:a16="http://schemas.microsoft.com/office/drawing/2014/main" id="{68111257-66DE-4B28-9AF2-871CCC9A9B55}"/>
              </a:ext>
            </a:extLst>
          </p:cNvPr>
          <p:cNvSpPr/>
          <p:nvPr/>
        </p:nvSpPr>
        <p:spPr>
          <a:xfrm>
            <a:off x="2712123" y="2509275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EB6212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94" name="Freeform: Shape 193">
            <a:extLst>
              <a:ext uri="{FF2B5EF4-FFF2-40B4-BE49-F238E27FC236}">
                <a16:creationId xmlns:a16="http://schemas.microsoft.com/office/drawing/2014/main" id="{C1782222-7366-4C20-8250-FEA50D3FAD52}"/>
              </a:ext>
            </a:extLst>
          </p:cNvPr>
          <p:cNvSpPr/>
          <p:nvPr/>
        </p:nvSpPr>
        <p:spPr>
          <a:xfrm>
            <a:off x="3041459" y="2530240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EB6212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95" name="Freeform: Shape 194">
            <a:extLst>
              <a:ext uri="{FF2B5EF4-FFF2-40B4-BE49-F238E27FC236}">
                <a16:creationId xmlns:a16="http://schemas.microsoft.com/office/drawing/2014/main" id="{8022DA52-EEF1-43E9-8648-14FD56733F6C}"/>
              </a:ext>
            </a:extLst>
          </p:cNvPr>
          <p:cNvSpPr/>
          <p:nvPr/>
        </p:nvSpPr>
        <p:spPr>
          <a:xfrm>
            <a:off x="3061814" y="2509275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EB6212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96" name="Freeform: Shape 195">
            <a:extLst>
              <a:ext uri="{FF2B5EF4-FFF2-40B4-BE49-F238E27FC236}">
                <a16:creationId xmlns:a16="http://schemas.microsoft.com/office/drawing/2014/main" id="{4A38EF1D-4F8B-4586-B81D-63DC734B84A6}"/>
              </a:ext>
            </a:extLst>
          </p:cNvPr>
          <p:cNvSpPr/>
          <p:nvPr/>
        </p:nvSpPr>
        <p:spPr>
          <a:xfrm>
            <a:off x="3321339" y="2605990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EB6212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97" name="Freeform: Shape 196">
            <a:extLst>
              <a:ext uri="{FF2B5EF4-FFF2-40B4-BE49-F238E27FC236}">
                <a16:creationId xmlns:a16="http://schemas.microsoft.com/office/drawing/2014/main" id="{B8176A20-B6DF-4D85-B9AE-A987490CF4DE}"/>
              </a:ext>
            </a:extLst>
          </p:cNvPr>
          <p:cNvSpPr/>
          <p:nvPr/>
        </p:nvSpPr>
        <p:spPr>
          <a:xfrm>
            <a:off x="3341694" y="2585177"/>
            <a:ext cx="15902" cy="41623"/>
          </a:xfrm>
          <a:custGeom>
            <a:avLst/>
            <a:gdLst>
              <a:gd name="connsiteX0" fmla="*/ 0 w 17789"/>
              <a:gd name="connsiteY0" fmla="*/ 0 h 46562"/>
              <a:gd name="connsiteX1" fmla="*/ 0 w 17789"/>
              <a:gd name="connsiteY1" fmla="*/ 46563 h 46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562">
                <a:moveTo>
                  <a:pt x="0" y="0"/>
                </a:moveTo>
                <a:lnTo>
                  <a:pt x="0" y="46563"/>
                </a:lnTo>
              </a:path>
            </a:pathLst>
          </a:custGeom>
          <a:ln w="12700" cap="sq">
            <a:solidFill>
              <a:srgbClr val="EB6212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98" name="Freeform: Shape 197">
            <a:extLst>
              <a:ext uri="{FF2B5EF4-FFF2-40B4-BE49-F238E27FC236}">
                <a16:creationId xmlns:a16="http://schemas.microsoft.com/office/drawing/2014/main" id="{4EDE1732-53CB-4664-8CBC-5019DF7BD33C}"/>
              </a:ext>
            </a:extLst>
          </p:cNvPr>
          <p:cNvSpPr/>
          <p:nvPr/>
        </p:nvSpPr>
        <p:spPr>
          <a:xfrm>
            <a:off x="3408802" y="2605990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EB6212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99" name="Freeform: Shape 198">
            <a:extLst>
              <a:ext uri="{FF2B5EF4-FFF2-40B4-BE49-F238E27FC236}">
                <a16:creationId xmlns:a16="http://schemas.microsoft.com/office/drawing/2014/main" id="{B38A3450-D35D-4461-AC0B-76F7A6A9522C}"/>
              </a:ext>
            </a:extLst>
          </p:cNvPr>
          <p:cNvSpPr/>
          <p:nvPr/>
        </p:nvSpPr>
        <p:spPr>
          <a:xfrm>
            <a:off x="3429157" y="2585177"/>
            <a:ext cx="15902" cy="41623"/>
          </a:xfrm>
          <a:custGeom>
            <a:avLst/>
            <a:gdLst>
              <a:gd name="connsiteX0" fmla="*/ 0 w 17789"/>
              <a:gd name="connsiteY0" fmla="*/ 0 h 46562"/>
              <a:gd name="connsiteX1" fmla="*/ 0 w 17789"/>
              <a:gd name="connsiteY1" fmla="*/ 46563 h 46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562">
                <a:moveTo>
                  <a:pt x="0" y="0"/>
                </a:moveTo>
                <a:lnTo>
                  <a:pt x="0" y="46563"/>
                </a:lnTo>
              </a:path>
            </a:pathLst>
          </a:custGeom>
          <a:ln w="12700" cap="sq">
            <a:solidFill>
              <a:srgbClr val="EB6212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00" name="Freeform: Shape 199">
            <a:extLst>
              <a:ext uri="{FF2B5EF4-FFF2-40B4-BE49-F238E27FC236}">
                <a16:creationId xmlns:a16="http://schemas.microsoft.com/office/drawing/2014/main" id="{B283C44B-FD05-40BA-9C76-5ADD24E21153}"/>
              </a:ext>
            </a:extLst>
          </p:cNvPr>
          <p:cNvSpPr/>
          <p:nvPr/>
        </p:nvSpPr>
        <p:spPr>
          <a:xfrm>
            <a:off x="3408802" y="2605990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EB6212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01" name="Freeform: Shape 200">
            <a:extLst>
              <a:ext uri="{FF2B5EF4-FFF2-40B4-BE49-F238E27FC236}">
                <a16:creationId xmlns:a16="http://schemas.microsoft.com/office/drawing/2014/main" id="{BC8DE7F0-DBF5-4136-83FD-3E5993CA0C12}"/>
              </a:ext>
            </a:extLst>
          </p:cNvPr>
          <p:cNvSpPr/>
          <p:nvPr/>
        </p:nvSpPr>
        <p:spPr>
          <a:xfrm>
            <a:off x="3429157" y="2585177"/>
            <a:ext cx="15902" cy="41623"/>
          </a:xfrm>
          <a:custGeom>
            <a:avLst/>
            <a:gdLst>
              <a:gd name="connsiteX0" fmla="*/ 0 w 17789"/>
              <a:gd name="connsiteY0" fmla="*/ 0 h 46562"/>
              <a:gd name="connsiteX1" fmla="*/ 0 w 17789"/>
              <a:gd name="connsiteY1" fmla="*/ 46563 h 46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562">
                <a:moveTo>
                  <a:pt x="0" y="0"/>
                </a:moveTo>
                <a:lnTo>
                  <a:pt x="0" y="46563"/>
                </a:lnTo>
              </a:path>
            </a:pathLst>
          </a:custGeom>
          <a:ln w="12700" cap="sq">
            <a:solidFill>
              <a:srgbClr val="EB6212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02" name="Freeform: Shape 201">
            <a:extLst>
              <a:ext uri="{FF2B5EF4-FFF2-40B4-BE49-F238E27FC236}">
                <a16:creationId xmlns:a16="http://schemas.microsoft.com/office/drawing/2014/main" id="{BBF1DD29-B24C-4185-B6FB-DD494E2216C1}"/>
              </a:ext>
            </a:extLst>
          </p:cNvPr>
          <p:cNvSpPr/>
          <p:nvPr/>
        </p:nvSpPr>
        <p:spPr>
          <a:xfrm>
            <a:off x="3426295" y="2690615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EB6212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03" name="Freeform: Shape 202">
            <a:extLst>
              <a:ext uri="{FF2B5EF4-FFF2-40B4-BE49-F238E27FC236}">
                <a16:creationId xmlns:a16="http://schemas.microsoft.com/office/drawing/2014/main" id="{F0E593A5-A6C2-4B26-B92F-592EF4235070}"/>
              </a:ext>
            </a:extLst>
          </p:cNvPr>
          <p:cNvSpPr/>
          <p:nvPr/>
        </p:nvSpPr>
        <p:spPr>
          <a:xfrm>
            <a:off x="3446649" y="2669650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EB6212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04" name="Freeform: Shape 203">
            <a:extLst>
              <a:ext uri="{FF2B5EF4-FFF2-40B4-BE49-F238E27FC236}">
                <a16:creationId xmlns:a16="http://schemas.microsoft.com/office/drawing/2014/main" id="{1A5ED0C2-30A6-4C07-8158-60DF0369916A}"/>
              </a:ext>
            </a:extLst>
          </p:cNvPr>
          <p:cNvSpPr/>
          <p:nvPr/>
        </p:nvSpPr>
        <p:spPr>
          <a:xfrm>
            <a:off x="3426295" y="2690615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EB6212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05" name="Freeform: Shape 204">
            <a:extLst>
              <a:ext uri="{FF2B5EF4-FFF2-40B4-BE49-F238E27FC236}">
                <a16:creationId xmlns:a16="http://schemas.microsoft.com/office/drawing/2014/main" id="{C7665F52-256C-4E7A-992A-B456C2E1CD54}"/>
              </a:ext>
            </a:extLst>
          </p:cNvPr>
          <p:cNvSpPr/>
          <p:nvPr/>
        </p:nvSpPr>
        <p:spPr>
          <a:xfrm>
            <a:off x="3446649" y="2669650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EB6212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06" name="Freeform: Shape 205">
            <a:extLst>
              <a:ext uri="{FF2B5EF4-FFF2-40B4-BE49-F238E27FC236}">
                <a16:creationId xmlns:a16="http://schemas.microsoft.com/office/drawing/2014/main" id="{B190F82C-F628-45BA-82C1-F274F85EEADD}"/>
              </a:ext>
            </a:extLst>
          </p:cNvPr>
          <p:cNvSpPr/>
          <p:nvPr/>
        </p:nvSpPr>
        <p:spPr>
          <a:xfrm>
            <a:off x="3426295" y="2690615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EB6212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07" name="Freeform: Shape 206">
            <a:extLst>
              <a:ext uri="{FF2B5EF4-FFF2-40B4-BE49-F238E27FC236}">
                <a16:creationId xmlns:a16="http://schemas.microsoft.com/office/drawing/2014/main" id="{3A96FD40-565D-485A-AFCA-AE8FC6DCB2D6}"/>
              </a:ext>
            </a:extLst>
          </p:cNvPr>
          <p:cNvSpPr/>
          <p:nvPr/>
        </p:nvSpPr>
        <p:spPr>
          <a:xfrm>
            <a:off x="3446649" y="2669650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EB6212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08" name="Freeform: Shape 207">
            <a:extLst>
              <a:ext uri="{FF2B5EF4-FFF2-40B4-BE49-F238E27FC236}">
                <a16:creationId xmlns:a16="http://schemas.microsoft.com/office/drawing/2014/main" id="{22B7533F-0597-4D3F-8A57-D3DA45A0B20C}"/>
              </a:ext>
            </a:extLst>
          </p:cNvPr>
          <p:cNvSpPr/>
          <p:nvPr/>
        </p:nvSpPr>
        <p:spPr>
          <a:xfrm>
            <a:off x="3426295" y="2690615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EB6212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09" name="Freeform: Shape 208">
            <a:extLst>
              <a:ext uri="{FF2B5EF4-FFF2-40B4-BE49-F238E27FC236}">
                <a16:creationId xmlns:a16="http://schemas.microsoft.com/office/drawing/2014/main" id="{F6FDAE6F-F937-4C6C-B173-9B5A35BC902E}"/>
              </a:ext>
            </a:extLst>
          </p:cNvPr>
          <p:cNvSpPr/>
          <p:nvPr/>
        </p:nvSpPr>
        <p:spPr>
          <a:xfrm>
            <a:off x="3446649" y="2669650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EB6212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10" name="Freeform: Shape 209">
            <a:extLst>
              <a:ext uri="{FF2B5EF4-FFF2-40B4-BE49-F238E27FC236}">
                <a16:creationId xmlns:a16="http://schemas.microsoft.com/office/drawing/2014/main" id="{4C535359-4E53-4D7A-B9B2-C6030775D8BB}"/>
              </a:ext>
            </a:extLst>
          </p:cNvPr>
          <p:cNvSpPr/>
          <p:nvPr/>
        </p:nvSpPr>
        <p:spPr>
          <a:xfrm>
            <a:off x="3566235" y="2690615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EB6212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11" name="Freeform: Shape 210">
            <a:extLst>
              <a:ext uri="{FF2B5EF4-FFF2-40B4-BE49-F238E27FC236}">
                <a16:creationId xmlns:a16="http://schemas.microsoft.com/office/drawing/2014/main" id="{08759640-BA07-4AA1-8DF2-9B9E9BD66E8A}"/>
              </a:ext>
            </a:extLst>
          </p:cNvPr>
          <p:cNvSpPr/>
          <p:nvPr/>
        </p:nvSpPr>
        <p:spPr>
          <a:xfrm>
            <a:off x="3586590" y="2669650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EB6212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12" name="Freeform: Shape 211">
            <a:extLst>
              <a:ext uri="{FF2B5EF4-FFF2-40B4-BE49-F238E27FC236}">
                <a16:creationId xmlns:a16="http://schemas.microsoft.com/office/drawing/2014/main" id="{15A3D65A-F591-499C-A19D-FF41959B41E9}"/>
              </a:ext>
            </a:extLst>
          </p:cNvPr>
          <p:cNvSpPr/>
          <p:nvPr/>
        </p:nvSpPr>
        <p:spPr>
          <a:xfrm>
            <a:off x="3723668" y="2796206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EB6212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13" name="Freeform: Shape 212">
            <a:extLst>
              <a:ext uri="{FF2B5EF4-FFF2-40B4-BE49-F238E27FC236}">
                <a16:creationId xmlns:a16="http://schemas.microsoft.com/office/drawing/2014/main" id="{00912F95-FF26-4DB8-A389-41421970577D}"/>
              </a:ext>
            </a:extLst>
          </p:cNvPr>
          <p:cNvSpPr/>
          <p:nvPr/>
        </p:nvSpPr>
        <p:spPr>
          <a:xfrm>
            <a:off x="3744023" y="2775394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EB6212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14" name="Freeform: Shape 213">
            <a:extLst>
              <a:ext uri="{FF2B5EF4-FFF2-40B4-BE49-F238E27FC236}">
                <a16:creationId xmlns:a16="http://schemas.microsoft.com/office/drawing/2014/main" id="{D8E8233C-DD72-436F-9F69-946057B2F97E}"/>
              </a:ext>
            </a:extLst>
          </p:cNvPr>
          <p:cNvSpPr/>
          <p:nvPr/>
        </p:nvSpPr>
        <p:spPr>
          <a:xfrm>
            <a:off x="3741160" y="2907765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EB6212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15" name="Freeform: Shape 214">
            <a:extLst>
              <a:ext uri="{FF2B5EF4-FFF2-40B4-BE49-F238E27FC236}">
                <a16:creationId xmlns:a16="http://schemas.microsoft.com/office/drawing/2014/main" id="{C47CA00B-3B16-46D4-B7F4-F91C7041C0C0}"/>
              </a:ext>
            </a:extLst>
          </p:cNvPr>
          <p:cNvSpPr/>
          <p:nvPr/>
        </p:nvSpPr>
        <p:spPr>
          <a:xfrm>
            <a:off x="3761515" y="2886952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EB6212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16" name="Freeform: Shape 215">
            <a:extLst>
              <a:ext uri="{FF2B5EF4-FFF2-40B4-BE49-F238E27FC236}">
                <a16:creationId xmlns:a16="http://schemas.microsoft.com/office/drawing/2014/main" id="{ABC86610-B30C-432E-84E5-0D5FD72703A7}"/>
              </a:ext>
            </a:extLst>
          </p:cNvPr>
          <p:cNvSpPr/>
          <p:nvPr/>
        </p:nvSpPr>
        <p:spPr>
          <a:xfrm>
            <a:off x="4265777" y="3144808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EB6212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17" name="Freeform: Shape 216">
            <a:extLst>
              <a:ext uri="{FF2B5EF4-FFF2-40B4-BE49-F238E27FC236}">
                <a16:creationId xmlns:a16="http://schemas.microsoft.com/office/drawing/2014/main" id="{4739ECF9-1942-46DA-BD5B-ED0530775F3F}"/>
              </a:ext>
            </a:extLst>
          </p:cNvPr>
          <p:cNvSpPr/>
          <p:nvPr/>
        </p:nvSpPr>
        <p:spPr>
          <a:xfrm>
            <a:off x="4286132" y="3123996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EB6212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18" name="Freeform: Shape 217">
            <a:extLst>
              <a:ext uri="{FF2B5EF4-FFF2-40B4-BE49-F238E27FC236}">
                <a16:creationId xmlns:a16="http://schemas.microsoft.com/office/drawing/2014/main" id="{E09BB345-17F4-4914-9D5D-4846E608D9FE}"/>
              </a:ext>
            </a:extLst>
          </p:cNvPr>
          <p:cNvSpPr/>
          <p:nvPr/>
        </p:nvSpPr>
        <p:spPr>
          <a:xfrm>
            <a:off x="4353239" y="3144808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EB6212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19" name="Freeform: Shape 218">
            <a:extLst>
              <a:ext uri="{FF2B5EF4-FFF2-40B4-BE49-F238E27FC236}">
                <a16:creationId xmlns:a16="http://schemas.microsoft.com/office/drawing/2014/main" id="{16A6C02E-143D-4718-B2FD-A7E477B98884}"/>
              </a:ext>
            </a:extLst>
          </p:cNvPr>
          <p:cNvSpPr/>
          <p:nvPr/>
        </p:nvSpPr>
        <p:spPr>
          <a:xfrm>
            <a:off x="4373594" y="3123996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EB6212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20" name="Freeform: Shape 219">
            <a:extLst>
              <a:ext uri="{FF2B5EF4-FFF2-40B4-BE49-F238E27FC236}">
                <a16:creationId xmlns:a16="http://schemas.microsoft.com/office/drawing/2014/main" id="{D0C4596F-A6A2-4190-8CE2-4AC3996E93F8}"/>
              </a:ext>
            </a:extLst>
          </p:cNvPr>
          <p:cNvSpPr/>
          <p:nvPr/>
        </p:nvSpPr>
        <p:spPr>
          <a:xfrm>
            <a:off x="4440702" y="3144808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EB6212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21" name="Freeform: Shape 220">
            <a:extLst>
              <a:ext uri="{FF2B5EF4-FFF2-40B4-BE49-F238E27FC236}">
                <a16:creationId xmlns:a16="http://schemas.microsoft.com/office/drawing/2014/main" id="{4B58665F-4F55-4B40-855D-C93EC3E50177}"/>
              </a:ext>
            </a:extLst>
          </p:cNvPr>
          <p:cNvSpPr/>
          <p:nvPr/>
        </p:nvSpPr>
        <p:spPr>
          <a:xfrm>
            <a:off x="4461057" y="3123996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EB6212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22" name="Freeform: Shape 221">
            <a:extLst>
              <a:ext uri="{FF2B5EF4-FFF2-40B4-BE49-F238E27FC236}">
                <a16:creationId xmlns:a16="http://schemas.microsoft.com/office/drawing/2014/main" id="{3DCE0B05-0A0A-4918-BDD7-74490B122747}"/>
              </a:ext>
            </a:extLst>
          </p:cNvPr>
          <p:cNvSpPr/>
          <p:nvPr/>
        </p:nvSpPr>
        <p:spPr>
          <a:xfrm>
            <a:off x="4528164" y="3144808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EB6212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23" name="Freeform: Shape 222">
            <a:extLst>
              <a:ext uri="{FF2B5EF4-FFF2-40B4-BE49-F238E27FC236}">
                <a16:creationId xmlns:a16="http://schemas.microsoft.com/office/drawing/2014/main" id="{6A43E7ED-FB76-4356-AEC3-A821BE92DFC0}"/>
              </a:ext>
            </a:extLst>
          </p:cNvPr>
          <p:cNvSpPr/>
          <p:nvPr/>
        </p:nvSpPr>
        <p:spPr>
          <a:xfrm>
            <a:off x="4548519" y="3123996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EB6212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24" name="Freeform: Shape 223">
            <a:extLst>
              <a:ext uri="{FF2B5EF4-FFF2-40B4-BE49-F238E27FC236}">
                <a16:creationId xmlns:a16="http://schemas.microsoft.com/office/drawing/2014/main" id="{6A900FFB-28F5-4A82-8D98-E933C2AE5DB9}"/>
              </a:ext>
            </a:extLst>
          </p:cNvPr>
          <p:cNvSpPr/>
          <p:nvPr/>
        </p:nvSpPr>
        <p:spPr>
          <a:xfrm>
            <a:off x="4633120" y="3144808"/>
            <a:ext cx="40551" cy="15302"/>
          </a:xfrm>
          <a:custGeom>
            <a:avLst/>
            <a:gdLst>
              <a:gd name="connsiteX0" fmla="*/ 0 w 45362"/>
              <a:gd name="connsiteY0" fmla="*/ 0 h 17118"/>
              <a:gd name="connsiteX1" fmla="*/ 45362 w 45362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362" h="17118">
                <a:moveTo>
                  <a:pt x="0" y="0"/>
                </a:moveTo>
                <a:lnTo>
                  <a:pt x="45362" y="0"/>
                </a:lnTo>
              </a:path>
            </a:pathLst>
          </a:custGeom>
          <a:ln w="12700" cap="sq">
            <a:solidFill>
              <a:srgbClr val="EB6212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25" name="Freeform: Shape 224">
            <a:extLst>
              <a:ext uri="{FF2B5EF4-FFF2-40B4-BE49-F238E27FC236}">
                <a16:creationId xmlns:a16="http://schemas.microsoft.com/office/drawing/2014/main" id="{F6EC84A6-5F02-4ECA-90FA-2773896485D7}"/>
              </a:ext>
            </a:extLst>
          </p:cNvPr>
          <p:cNvSpPr/>
          <p:nvPr/>
        </p:nvSpPr>
        <p:spPr>
          <a:xfrm>
            <a:off x="4653475" y="3123996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EB6212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26" name="Freeform: Shape 225">
            <a:extLst>
              <a:ext uri="{FF2B5EF4-FFF2-40B4-BE49-F238E27FC236}">
                <a16:creationId xmlns:a16="http://schemas.microsoft.com/office/drawing/2014/main" id="{1732E980-B81B-4A44-8892-495EAE991FC1}"/>
              </a:ext>
            </a:extLst>
          </p:cNvPr>
          <p:cNvSpPr/>
          <p:nvPr/>
        </p:nvSpPr>
        <p:spPr>
          <a:xfrm>
            <a:off x="4912841" y="3329209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EB6212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27" name="Freeform: Shape 226">
            <a:extLst>
              <a:ext uri="{FF2B5EF4-FFF2-40B4-BE49-F238E27FC236}">
                <a16:creationId xmlns:a16="http://schemas.microsoft.com/office/drawing/2014/main" id="{AB2B6C4B-63FE-42F1-B5FD-6C051EFA9463}"/>
              </a:ext>
            </a:extLst>
          </p:cNvPr>
          <p:cNvSpPr/>
          <p:nvPr/>
        </p:nvSpPr>
        <p:spPr>
          <a:xfrm>
            <a:off x="4933196" y="3308396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EB6212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28" name="Freeform: Shape 227">
            <a:extLst>
              <a:ext uri="{FF2B5EF4-FFF2-40B4-BE49-F238E27FC236}">
                <a16:creationId xmlns:a16="http://schemas.microsoft.com/office/drawing/2014/main" id="{9D626516-6FB0-476F-B99C-1A5677E1198B}"/>
              </a:ext>
            </a:extLst>
          </p:cNvPr>
          <p:cNvSpPr/>
          <p:nvPr/>
        </p:nvSpPr>
        <p:spPr>
          <a:xfrm>
            <a:off x="5017796" y="3539931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EB6212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29" name="Freeform: Shape 228">
            <a:extLst>
              <a:ext uri="{FF2B5EF4-FFF2-40B4-BE49-F238E27FC236}">
                <a16:creationId xmlns:a16="http://schemas.microsoft.com/office/drawing/2014/main" id="{32CD3EED-EB4B-44D2-9B6E-B1988F0AE941}"/>
              </a:ext>
            </a:extLst>
          </p:cNvPr>
          <p:cNvSpPr/>
          <p:nvPr/>
        </p:nvSpPr>
        <p:spPr>
          <a:xfrm>
            <a:off x="5038151" y="3519119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EB6212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30" name="Freeform: Shape 229">
            <a:extLst>
              <a:ext uri="{FF2B5EF4-FFF2-40B4-BE49-F238E27FC236}">
                <a16:creationId xmlns:a16="http://schemas.microsoft.com/office/drawing/2014/main" id="{CE72C84B-11D8-4542-BE57-82D752C326FB}"/>
              </a:ext>
            </a:extLst>
          </p:cNvPr>
          <p:cNvSpPr/>
          <p:nvPr/>
        </p:nvSpPr>
        <p:spPr>
          <a:xfrm>
            <a:off x="6417039" y="3539931"/>
            <a:ext cx="40551" cy="15302"/>
          </a:xfrm>
          <a:custGeom>
            <a:avLst/>
            <a:gdLst>
              <a:gd name="connsiteX0" fmla="*/ 0 w 45362"/>
              <a:gd name="connsiteY0" fmla="*/ 0 h 17118"/>
              <a:gd name="connsiteX1" fmla="*/ 45362 w 45362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362" h="17118">
                <a:moveTo>
                  <a:pt x="0" y="0"/>
                </a:moveTo>
                <a:lnTo>
                  <a:pt x="45362" y="0"/>
                </a:lnTo>
              </a:path>
            </a:pathLst>
          </a:custGeom>
          <a:ln w="12700" cap="sq">
            <a:solidFill>
              <a:srgbClr val="EB6212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31" name="Freeform: Shape 230">
            <a:extLst>
              <a:ext uri="{FF2B5EF4-FFF2-40B4-BE49-F238E27FC236}">
                <a16:creationId xmlns:a16="http://schemas.microsoft.com/office/drawing/2014/main" id="{B1613D80-5825-4FCA-8894-F18578914652}"/>
              </a:ext>
            </a:extLst>
          </p:cNvPr>
          <p:cNvSpPr/>
          <p:nvPr/>
        </p:nvSpPr>
        <p:spPr>
          <a:xfrm>
            <a:off x="6437394" y="3519119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EB6212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32" name="Freeform: Shape 231">
            <a:extLst>
              <a:ext uri="{FF2B5EF4-FFF2-40B4-BE49-F238E27FC236}">
                <a16:creationId xmlns:a16="http://schemas.microsoft.com/office/drawing/2014/main" id="{37A9B7BA-4AF6-4218-8763-493E98A77ACF}"/>
              </a:ext>
            </a:extLst>
          </p:cNvPr>
          <p:cNvSpPr/>
          <p:nvPr/>
        </p:nvSpPr>
        <p:spPr>
          <a:xfrm>
            <a:off x="7046611" y="3856090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EB6212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33" name="Freeform: Shape 232">
            <a:extLst>
              <a:ext uri="{FF2B5EF4-FFF2-40B4-BE49-F238E27FC236}">
                <a16:creationId xmlns:a16="http://schemas.microsoft.com/office/drawing/2014/main" id="{72B0BD42-0FB1-4575-BD03-6C0D07692DB9}"/>
              </a:ext>
            </a:extLst>
          </p:cNvPr>
          <p:cNvSpPr/>
          <p:nvPr/>
        </p:nvSpPr>
        <p:spPr>
          <a:xfrm>
            <a:off x="7066966" y="3835126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EB6212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34" name="Freeform: Shape 233">
            <a:extLst>
              <a:ext uri="{FF2B5EF4-FFF2-40B4-BE49-F238E27FC236}">
                <a16:creationId xmlns:a16="http://schemas.microsoft.com/office/drawing/2014/main" id="{C6E92FB2-520D-4370-8754-5D5EB3476342}"/>
              </a:ext>
            </a:extLst>
          </p:cNvPr>
          <p:cNvSpPr/>
          <p:nvPr/>
        </p:nvSpPr>
        <p:spPr>
          <a:xfrm>
            <a:off x="7571228" y="3856090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EB6212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35" name="Freeform: Shape 234">
            <a:extLst>
              <a:ext uri="{FF2B5EF4-FFF2-40B4-BE49-F238E27FC236}">
                <a16:creationId xmlns:a16="http://schemas.microsoft.com/office/drawing/2014/main" id="{1721D347-56DC-47F9-977F-899A4C9833ED}"/>
              </a:ext>
            </a:extLst>
          </p:cNvPr>
          <p:cNvSpPr/>
          <p:nvPr/>
        </p:nvSpPr>
        <p:spPr>
          <a:xfrm>
            <a:off x="7591583" y="3835126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EB6212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36" name="Freeform: Shape 235">
            <a:extLst>
              <a:ext uri="{FF2B5EF4-FFF2-40B4-BE49-F238E27FC236}">
                <a16:creationId xmlns:a16="http://schemas.microsoft.com/office/drawing/2014/main" id="{B5C4BFE2-AF81-48F5-A2A0-2BFF524A4AFF}"/>
              </a:ext>
            </a:extLst>
          </p:cNvPr>
          <p:cNvSpPr/>
          <p:nvPr/>
        </p:nvSpPr>
        <p:spPr>
          <a:xfrm>
            <a:off x="8078511" y="3856090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EB6212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37" name="Freeform: Shape 236">
            <a:extLst>
              <a:ext uri="{FF2B5EF4-FFF2-40B4-BE49-F238E27FC236}">
                <a16:creationId xmlns:a16="http://schemas.microsoft.com/office/drawing/2014/main" id="{750C441F-4BAB-455F-B563-058ABD6F8C4B}"/>
              </a:ext>
            </a:extLst>
          </p:cNvPr>
          <p:cNvSpPr/>
          <p:nvPr/>
        </p:nvSpPr>
        <p:spPr>
          <a:xfrm>
            <a:off x="8098866" y="3835126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EB6212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38" name="Freeform: Shape 237">
            <a:extLst>
              <a:ext uri="{FF2B5EF4-FFF2-40B4-BE49-F238E27FC236}">
                <a16:creationId xmlns:a16="http://schemas.microsoft.com/office/drawing/2014/main" id="{3D7BD23A-122B-4050-904D-08691C7AD636}"/>
              </a:ext>
            </a:extLst>
          </p:cNvPr>
          <p:cNvSpPr/>
          <p:nvPr/>
        </p:nvSpPr>
        <p:spPr>
          <a:xfrm>
            <a:off x="8098866" y="3856090"/>
            <a:ext cx="317" cy="306"/>
          </a:xfrm>
          <a:custGeom>
            <a:avLst/>
            <a:gdLst>
              <a:gd name="connsiteX0" fmla="*/ 356 w 355"/>
              <a:gd name="connsiteY0" fmla="*/ 342 h 342"/>
              <a:gd name="connsiteX1" fmla="*/ 0 w 355"/>
              <a:gd name="connsiteY1" fmla="*/ 0 h 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55" h="342">
                <a:moveTo>
                  <a:pt x="356" y="342"/>
                </a:moveTo>
                <a:lnTo>
                  <a:pt x="0" y="0"/>
                </a:lnTo>
              </a:path>
            </a:pathLst>
          </a:custGeom>
          <a:ln w="12700" cap="flat">
            <a:solidFill>
              <a:srgbClr val="EB6212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39" name="Freeform: Shape 238">
            <a:extLst>
              <a:ext uri="{FF2B5EF4-FFF2-40B4-BE49-F238E27FC236}">
                <a16:creationId xmlns:a16="http://schemas.microsoft.com/office/drawing/2014/main" id="{89AE74DD-584C-4CE6-B9A3-49002A6D1414}"/>
              </a:ext>
            </a:extLst>
          </p:cNvPr>
          <p:cNvSpPr/>
          <p:nvPr/>
        </p:nvSpPr>
        <p:spPr>
          <a:xfrm>
            <a:off x="2691768" y="2530240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EB6212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40" name="Freeform: Shape 239">
            <a:extLst>
              <a:ext uri="{FF2B5EF4-FFF2-40B4-BE49-F238E27FC236}">
                <a16:creationId xmlns:a16="http://schemas.microsoft.com/office/drawing/2014/main" id="{C1B4F9D4-C99A-43CE-8E38-97EEFE271924}"/>
              </a:ext>
            </a:extLst>
          </p:cNvPr>
          <p:cNvSpPr/>
          <p:nvPr/>
        </p:nvSpPr>
        <p:spPr>
          <a:xfrm>
            <a:off x="2712123" y="2509275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EB6212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41" name="Freeform: Shape 240">
            <a:extLst>
              <a:ext uri="{FF2B5EF4-FFF2-40B4-BE49-F238E27FC236}">
                <a16:creationId xmlns:a16="http://schemas.microsoft.com/office/drawing/2014/main" id="{C9B20EED-61BC-48EB-9A02-EB0ECAFD546C}"/>
              </a:ext>
            </a:extLst>
          </p:cNvPr>
          <p:cNvSpPr/>
          <p:nvPr/>
        </p:nvSpPr>
        <p:spPr>
          <a:xfrm>
            <a:off x="2691768" y="2530240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EB6212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42" name="Freeform: Shape 241">
            <a:extLst>
              <a:ext uri="{FF2B5EF4-FFF2-40B4-BE49-F238E27FC236}">
                <a16:creationId xmlns:a16="http://schemas.microsoft.com/office/drawing/2014/main" id="{7C4B236A-D652-4299-BFC6-475922BF4788}"/>
              </a:ext>
            </a:extLst>
          </p:cNvPr>
          <p:cNvSpPr/>
          <p:nvPr/>
        </p:nvSpPr>
        <p:spPr>
          <a:xfrm>
            <a:off x="2712123" y="2509275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EB6212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43" name="Freeform: Shape 242">
            <a:extLst>
              <a:ext uri="{FF2B5EF4-FFF2-40B4-BE49-F238E27FC236}">
                <a16:creationId xmlns:a16="http://schemas.microsoft.com/office/drawing/2014/main" id="{6D932369-E4FA-4918-9AB3-578CF6BCCC75}"/>
              </a:ext>
            </a:extLst>
          </p:cNvPr>
          <p:cNvSpPr/>
          <p:nvPr/>
        </p:nvSpPr>
        <p:spPr>
          <a:xfrm>
            <a:off x="2691768" y="2530240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EB6212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44" name="Freeform: Shape 243">
            <a:extLst>
              <a:ext uri="{FF2B5EF4-FFF2-40B4-BE49-F238E27FC236}">
                <a16:creationId xmlns:a16="http://schemas.microsoft.com/office/drawing/2014/main" id="{2CF672D4-BB14-4798-891F-E2DDA3BF1F90}"/>
              </a:ext>
            </a:extLst>
          </p:cNvPr>
          <p:cNvSpPr/>
          <p:nvPr/>
        </p:nvSpPr>
        <p:spPr>
          <a:xfrm>
            <a:off x="2712123" y="2509275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EB6212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45" name="Freeform: Shape 244">
            <a:extLst>
              <a:ext uri="{FF2B5EF4-FFF2-40B4-BE49-F238E27FC236}">
                <a16:creationId xmlns:a16="http://schemas.microsoft.com/office/drawing/2014/main" id="{0BD02382-D413-4DC7-A79A-B2ABBF981B41}"/>
              </a:ext>
            </a:extLst>
          </p:cNvPr>
          <p:cNvSpPr/>
          <p:nvPr/>
        </p:nvSpPr>
        <p:spPr>
          <a:xfrm>
            <a:off x="2691768" y="2530240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EB6212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46" name="Freeform: Shape 245">
            <a:extLst>
              <a:ext uri="{FF2B5EF4-FFF2-40B4-BE49-F238E27FC236}">
                <a16:creationId xmlns:a16="http://schemas.microsoft.com/office/drawing/2014/main" id="{0A5A31BA-AACA-4075-AE3C-B874FAB7E304}"/>
              </a:ext>
            </a:extLst>
          </p:cNvPr>
          <p:cNvSpPr/>
          <p:nvPr/>
        </p:nvSpPr>
        <p:spPr>
          <a:xfrm>
            <a:off x="2712123" y="2509275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EB6212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47" name="Freeform: Shape 246">
            <a:extLst>
              <a:ext uri="{FF2B5EF4-FFF2-40B4-BE49-F238E27FC236}">
                <a16:creationId xmlns:a16="http://schemas.microsoft.com/office/drawing/2014/main" id="{FD712A90-551F-409F-8104-F086A950E30A}"/>
              </a:ext>
            </a:extLst>
          </p:cNvPr>
          <p:cNvSpPr/>
          <p:nvPr/>
        </p:nvSpPr>
        <p:spPr>
          <a:xfrm>
            <a:off x="2691768" y="2530240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EB6212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48" name="Freeform: Shape 247">
            <a:extLst>
              <a:ext uri="{FF2B5EF4-FFF2-40B4-BE49-F238E27FC236}">
                <a16:creationId xmlns:a16="http://schemas.microsoft.com/office/drawing/2014/main" id="{5E771C28-B246-4CF8-989C-B3CC4F6BF6A0}"/>
              </a:ext>
            </a:extLst>
          </p:cNvPr>
          <p:cNvSpPr/>
          <p:nvPr/>
        </p:nvSpPr>
        <p:spPr>
          <a:xfrm>
            <a:off x="2712123" y="2509275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EB6212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49" name="Freeform: Shape 248">
            <a:extLst>
              <a:ext uri="{FF2B5EF4-FFF2-40B4-BE49-F238E27FC236}">
                <a16:creationId xmlns:a16="http://schemas.microsoft.com/office/drawing/2014/main" id="{A253932D-6067-46B1-951A-B4EFE23AE22C}"/>
              </a:ext>
            </a:extLst>
          </p:cNvPr>
          <p:cNvSpPr/>
          <p:nvPr/>
        </p:nvSpPr>
        <p:spPr>
          <a:xfrm>
            <a:off x="2691768" y="2530240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EB6212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50" name="Freeform: Shape 249">
            <a:extLst>
              <a:ext uri="{FF2B5EF4-FFF2-40B4-BE49-F238E27FC236}">
                <a16:creationId xmlns:a16="http://schemas.microsoft.com/office/drawing/2014/main" id="{76BAC752-0892-4E52-9ABB-8F73B3457DF1}"/>
              </a:ext>
            </a:extLst>
          </p:cNvPr>
          <p:cNvSpPr/>
          <p:nvPr/>
        </p:nvSpPr>
        <p:spPr>
          <a:xfrm>
            <a:off x="2712123" y="2509275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EB6212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51" name="Freeform: Shape 250">
            <a:extLst>
              <a:ext uri="{FF2B5EF4-FFF2-40B4-BE49-F238E27FC236}">
                <a16:creationId xmlns:a16="http://schemas.microsoft.com/office/drawing/2014/main" id="{3CCD02C7-7255-437A-AAAF-8503E7DA5242}"/>
              </a:ext>
            </a:extLst>
          </p:cNvPr>
          <p:cNvSpPr/>
          <p:nvPr/>
        </p:nvSpPr>
        <p:spPr>
          <a:xfrm>
            <a:off x="2691768" y="2530240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EB6212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52" name="Freeform: Shape 251">
            <a:extLst>
              <a:ext uri="{FF2B5EF4-FFF2-40B4-BE49-F238E27FC236}">
                <a16:creationId xmlns:a16="http://schemas.microsoft.com/office/drawing/2014/main" id="{FA2B3782-BD6F-4FB9-95BE-D439B9BFDE64}"/>
              </a:ext>
            </a:extLst>
          </p:cNvPr>
          <p:cNvSpPr/>
          <p:nvPr/>
        </p:nvSpPr>
        <p:spPr>
          <a:xfrm>
            <a:off x="2712123" y="2509275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EB6212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53" name="Freeform: Shape 252">
            <a:extLst>
              <a:ext uri="{FF2B5EF4-FFF2-40B4-BE49-F238E27FC236}">
                <a16:creationId xmlns:a16="http://schemas.microsoft.com/office/drawing/2014/main" id="{3EF4AB4C-CA5D-409C-903A-2A16A4E18AC7}"/>
              </a:ext>
            </a:extLst>
          </p:cNvPr>
          <p:cNvSpPr/>
          <p:nvPr/>
        </p:nvSpPr>
        <p:spPr>
          <a:xfrm>
            <a:off x="2691768" y="2530240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EB6212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54" name="Freeform: Shape 253">
            <a:extLst>
              <a:ext uri="{FF2B5EF4-FFF2-40B4-BE49-F238E27FC236}">
                <a16:creationId xmlns:a16="http://schemas.microsoft.com/office/drawing/2014/main" id="{95204500-EB75-4FD1-B5CE-BFAB0F18ACE1}"/>
              </a:ext>
            </a:extLst>
          </p:cNvPr>
          <p:cNvSpPr/>
          <p:nvPr/>
        </p:nvSpPr>
        <p:spPr>
          <a:xfrm>
            <a:off x="2712123" y="2509275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EB6212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55" name="Freeform: Shape 254">
            <a:extLst>
              <a:ext uri="{FF2B5EF4-FFF2-40B4-BE49-F238E27FC236}">
                <a16:creationId xmlns:a16="http://schemas.microsoft.com/office/drawing/2014/main" id="{C2201B68-B06E-4454-8542-18904F7F5A8A}"/>
              </a:ext>
            </a:extLst>
          </p:cNvPr>
          <p:cNvSpPr/>
          <p:nvPr/>
        </p:nvSpPr>
        <p:spPr>
          <a:xfrm>
            <a:off x="3041459" y="2530240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EB6212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56" name="Freeform: Shape 255">
            <a:extLst>
              <a:ext uri="{FF2B5EF4-FFF2-40B4-BE49-F238E27FC236}">
                <a16:creationId xmlns:a16="http://schemas.microsoft.com/office/drawing/2014/main" id="{C8385B66-E423-4379-A25A-99EFC420C250}"/>
              </a:ext>
            </a:extLst>
          </p:cNvPr>
          <p:cNvSpPr/>
          <p:nvPr/>
        </p:nvSpPr>
        <p:spPr>
          <a:xfrm>
            <a:off x="3061814" y="2509275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EB6212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57" name="Freeform: Shape 256">
            <a:extLst>
              <a:ext uri="{FF2B5EF4-FFF2-40B4-BE49-F238E27FC236}">
                <a16:creationId xmlns:a16="http://schemas.microsoft.com/office/drawing/2014/main" id="{449F49C3-906B-4A56-82F8-11D907CECC20}"/>
              </a:ext>
            </a:extLst>
          </p:cNvPr>
          <p:cNvSpPr/>
          <p:nvPr/>
        </p:nvSpPr>
        <p:spPr>
          <a:xfrm>
            <a:off x="3321339" y="2605990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EB6212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58" name="Freeform: Shape 257">
            <a:extLst>
              <a:ext uri="{FF2B5EF4-FFF2-40B4-BE49-F238E27FC236}">
                <a16:creationId xmlns:a16="http://schemas.microsoft.com/office/drawing/2014/main" id="{24AD7240-B6CE-4DC3-BA3D-B184AA79F82F}"/>
              </a:ext>
            </a:extLst>
          </p:cNvPr>
          <p:cNvSpPr/>
          <p:nvPr/>
        </p:nvSpPr>
        <p:spPr>
          <a:xfrm>
            <a:off x="3341694" y="2585177"/>
            <a:ext cx="15902" cy="41623"/>
          </a:xfrm>
          <a:custGeom>
            <a:avLst/>
            <a:gdLst>
              <a:gd name="connsiteX0" fmla="*/ 0 w 17789"/>
              <a:gd name="connsiteY0" fmla="*/ 0 h 46562"/>
              <a:gd name="connsiteX1" fmla="*/ 0 w 17789"/>
              <a:gd name="connsiteY1" fmla="*/ 46563 h 46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562">
                <a:moveTo>
                  <a:pt x="0" y="0"/>
                </a:moveTo>
                <a:lnTo>
                  <a:pt x="0" y="46563"/>
                </a:lnTo>
              </a:path>
            </a:pathLst>
          </a:custGeom>
          <a:ln w="12700" cap="sq">
            <a:solidFill>
              <a:srgbClr val="EB6212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59" name="Freeform: Shape 258">
            <a:extLst>
              <a:ext uri="{FF2B5EF4-FFF2-40B4-BE49-F238E27FC236}">
                <a16:creationId xmlns:a16="http://schemas.microsoft.com/office/drawing/2014/main" id="{80A271D6-2AE3-40AF-ADAE-238FB67A7A7A}"/>
              </a:ext>
            </a:extLst>
          </p:cNvPr>
          <p:cNvSpPr/>
          <p:nvPr/>
        </p:nvSpPr>
        <p:spPr>
          <a:xfrm>
            <a:off x="3408802" y="2605990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EB6212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60" name="Freeform: Shape 259">
            <a:extLst>
              <a:ext uri="{FF2B5EF4-FFF2-40B4-BE49-F238E27FC236}">
                <a16:creationId xmlns:a16="http://schemas.microsoft.com/office/drawing/2014/main" id="{9CFD1195-2C7B-4D51-BEF3-0BFB26045CCC}"/>
              </a:ext>
            </a:extLst>
          </p:cNvPr>
          <p:cNvSpPr/>
          <p:nvPr/>
        </p:nvSpPr>
        <p:spPr>
          <a:xfrm>
            <a:off x="3429157" y="2585177"/>
            <a:ext cx="15902" cy="41623"/>
          </a:xfrm>
          <a:custGeom>
            <a:avLst/>
            <a:gdLst>
              <a:gd name="connsiteX0" fmla="*/ 0 w 17789"/>
              <a:gd name="connsiteY0" fmla="*/ 0 h 46562"/>
              <a:gd name="connsiteX1" fmla="*/ 0 w 17789"/>
              <a:gd name="connsiteY1" fmla="*/ 46563 h 46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562">
                <a:moveTo>
                  <a:pt x="0" y="0"/>
                </a:moveTo>
                <a:lnTo>
                  <a:pt x="0" y="46563"/>
                </a:lnTo>
              </a:path>
            </a:pathLst>
          </a:custGeom>
          <a:ln w="12700" cap="sq">
            <a:solidFill>
              <a:srgbClr val="EB6212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61" name="Freeform: Shape 260">
            <a:extLst>
              <a:ext uri="{FF2B5EF4-FFF2-40B4-BE49-F238E27FC236}">
                <a16:creationId xmlns:a16="http://schemas.microsoft.com/office/drawing/2014/main" id="{A78E6117-B6BD-4A23-BF3C-8B2A4ADD0283}"/>
              </a:ext>
            </a:extLst>
          </p:cNvPr>
          <p:cNvSpPr/>
          <p:nvPr/>
        </p:nvSpPr>
        <p:spPr>
          <a:xfrm>
            <a:off x="3408802" y="2605990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EB6212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62" name="Freeform: Shape 261">
            <a:extLst>
              <a:ext uri="{FF2B5EF4-FFF2-40B4-BE49-F238E27FC236}">
                <a16:creationId xmlns:a16="http://schemas.microsoft.com/office/drawing/2014/main" id="{B6583A1E-476B-4EF9-99FE-BA30FBCD08EC}"/>
              </a:ext>
            </a:extLst>
          </p:cNvPr>
          <p:cNvSpPr/>
          <p:nvPr/>
        </p:nvSpPr>
        <p:spPr>
          <a:xfrm>
            <a:off x="3429157" y="2585177"/>
            <a:ext cx="15902" cy="41623"/>
          </a:xfrm>
          <a:custGeom>
            <a:avLst/>
            <a:gdLst>
              <a:gd name="connsiteX0" fmla="*/ 0 w 17789"/>
              <a:gd name="connsiteY0" fmla="*/ 0 h 46562"/>
              <a:gd name="connsiteX1" fmla="*/ 0 w 17789"/>
              <a:gd name="connsiteY1" fmla="*/ 46563 h 46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562">
                <a:moveTo>
                  <a:pt x="0" y="0"/>
                </a:moveTo>
                <a:lnTo>
                  <a:pt x="0" y="46563"/>
                </a:lnTo>
              </a:path>
            </a:pathLst>
          </a:custGeom>
          <a:ln w="12700" cap="sq">
            <a:solidFill>
              <a:srgbClr val="EB6212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63" name="Freeform: Shape 262">
            <a:extLst>
              <a:ext uri="{FF2B5EF4-FFF2-40B4-BE49-F238E27FC236}">
                <a16:creationId xmlns:a16="http://schemas.microsoft.com/office/drawing/2014/main" id="{9CE1A682-5234-4856-A123-8F1300A16156}"/>
              </a:ext>
            </a:extLst>
          </p:cNvPr>
          <p:cNvSpPr/>
          <p:nvPr/>
        </p:nvSpPr>
        <p:spPr>
          <a:xfrm>
            <a:off x="3426295" y="2690615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EB6212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64" name="Freeform: Shape 263">
            <a:extLst>
              <a:ext uri="{FF2B5EF4-FFF2-40B4-BE49-F238E27FC236}">
                <a16:creationId xmlns:a16="http://schemas.microsoft.com/office/drawing/2014/main" id="{62C248CC-3E09-48D9-AAD3-9D057037B68A}"/>
              </a:ext>
            </a:extLst>
          </p:cNvPr>
          <p:cNvSpPr/>
          <p:nvPr/>
        </p:nvSpPr>
        <p:spPr>
          <a:xfrm>
            <a:off x="3446649" y="2669650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EB6212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65" name="Freeform: Shape 264">
            <a:extLst>
              <a:ext uri="{FF2B5EF4-FFF2-40B4-BE49-F238E27FC236}">
                <a16:creationId xmlns:a16="http://schemas.microsoft.com/office/drawing/2014/main" id="{33BD1346-5F47-4BA0-BFA8-798D7315E4D2}"/>
              </a:ext>
            </a:extLst>
          </p:cNvPr>
          <p:cNvSpPr/>
          <p:nvPr/>
        </p:nvSpPr>
        <p:spPr>
          <a:xfrm>
            <a:off x="3426295" y="2690615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EB6212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66" name="Freeform: Shape 265">
            <a:extLst>
              <a:ext uri="{FF2B5EF4-FFF2-40B4-BE49-F238E27FC236}">
                <a16:creationId xmlns:a16="http://schemas.microsoft.com/office/drawing/2014/main" id="{2A448D89-DCB3-443A-B5B6-491CC842DC52}"/>
              </a:ext>
            </a:extLst>
          </p:cNvPr>
          <p:cNvSpPr/>
          <p:nvPr/>
        </p:nvSpPr>
        <p:spPr>
          <a:xfrm>
            <a:off x="3446649" y="2669650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EB6212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67" name="Freeform: Shape 266">
            <a:extLst>
              <a:ext uri="{FF2B5EF4-FFF2-40B4-BE49-F238E27FC236}">
                <a16:creationId xmlns:a16="http://schemas.microsoft.com/office/drawing/2014/main" id="{8E2BCC56-66EB-4C21-834F-2FF0CF7F8B76}"/>
              </a:ext>
            </a:extLst>
          </p:cNvPr>
          <p:cNvSpPr/>
          <p:nvPr/>
        </p:nvSpPr>
        <p:spPr>
          <a:xfrm>
            <a:off x="3426295" y="2690615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EB6212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68" name="Freeform: Shape 267">
            <a:extLst>
              <a:ext uri="{FF2B5EF4-FFF2-40B4-BE49-F238E27FC236}">
                <a16:creationId xmlns:a16="http://schemas.microsoft.com/office/drawing/2014/main" id="{E29B9505-2E68-4BF8-8A1A-C335C60D37FE}"/>
              </a:ext>
            </a:extLst>
          </p:cNvPr>
          <p:cNvSpPr/>
          <p:nvPr/>
        </p:nvSpPr>
        <p:spPr>
          <a:xfrm>
            <a:off x="3446649" y="2669650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EB6212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69" name="Freeform: Shape 268">
            <a:extLst>
              <a:ext uri="{FF2B5EF4-FFF2-40B4-BE49-F238E27FC236}">
                <a16:creationId xmlns:a16="http://schemas.microsoft.com/office/drawing/2014/main" id="{2EFB711E-8E93-448E-9CCC-060D071545B8}"/>
              </a:ext>
            </a:extLst>
          </p:cNvPr>
          <p:cNvSpPr/>
          <p:nvPr/>
        </p:nvSpPr>
        <p:spPr>
          <a:xfrm>
            <a:off x="3426295" y="2690615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EB6212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70" name="Freeform: Shape 269">
            <a:extLst>
              <a:ext uri="{FF2B5EF4-FFF2-40B4-BE49-F238E27FC236}">
                <a16:creationId xmlns:a16="http://schemas.microsoft.com/office/drawing/2014/main" id="{94BB07E7-C9A1-4282-A449-0D266E8A0D02}"/>
              </a:ext>
            </a:extLst>
          </p:cNvPr>
          <p:cNvSpPr/>
          <p:nvPr/>
        </p:nvSpPr>
        <p:spPr>
          <a:xfrm>
            <a:off x="3446649" y="2669650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EB6212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71" name="Freeform: Shape 270">
            <a:extLst>
              <a:ext uri="{FF2B5EF4-FFF2-40B4-BE49-F238E27FC236}">
                <a16:creationId xmlns:a16="http://schemas.microsoft.com/office/drawing/2014/main" id="{8092F233-AC34-4CCC-9C4D-A4ABBEED0E93}"/>
              </a:ext>
            </a:extLst>
          </p:cNvPr>
          <p:cNvSpPr/>
          <p:nvPr/>
        </p:nvSpPr>
        <p:spPr>
          <a:xfrm>
            <a:off x="3566235" y="2690615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EB6212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72" name="Freeform: Shape 271">
            <a:extLst>
              <a:ext uri="{FF2B5EF4-FFF2-40B4-BE49-F238E27FC236}">
                <a16:creationId xmlns:a16="http://schemas.microsoft.com/office/drawing/2014/main" id="{C0C504DF-C689-4F01-88C1-F2DFBA92B410}"/>
              </a:ext>
            </a:extLst>
          </p:cNvPr>
          <p:cNvSpPr/>
          <p:nvPr/>
        </p:nvSpPr>
        <p:spPr>
          <a:xfrm>
            <a:off x="3586590" y="2669650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EB6212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73" name="Freeform: Shape 272">
            <a:extLst>
              <a:ext uri="{FF2B5EF4-FFF2-40B4-BE49-F238E27FC236}">
                <a16:creationId xmlns:a16="http://schemas.microsoft.com/office/drawing/2014/main" id="{0F2BDB24-69A2-41DC-9B5D-E669A3554C2F}"/>
              </a:ext>
            </a:extLst>
          </p:cNvPr>
          <p:cNvSpPr/>
          <p:nvPr/>
        </p:nvSpPr>
        <p:spPr>
          <a:xfrm>
            <a:off x="3723668" y="2796206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EB6212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74" name="Freeform: Shape 273">
            <a:extLst>
              <a:ext uri="{FF2B5EF4-FFF2-40B4-BE49-F238E27FC236}">
                <a16:creationId xmlns:a16="http://schemas.microsoft.com/office/drawing/2014/main" id="{9314D0E3-5BEF-404F-B084-A92CED19CC41}"/>
              </a:ext>
            </a:extLst>
          </p:cNvPr>
          <p:cNvSpPr/>
          <p:nvPr/>
        </p:nvSpPr>
        <p:spPr>
          <a:xfrm>
            <a:off x="3744023" y="2775394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EB6212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75" name="Freeform: Shape 274">
            <a:extLst>
              <a:ext uri="{FF2B5EF4-FFF2-40B4-BE49-F238E27FC236}">
                <a16:creationId xmlns:a16="http://schemas.microsoft.com/office/drawing/2014/main" id="{1341C272-064F-4A83-8972-C0C5562B5BB7}"/>
              </a:ext>
            </a:extLst>
          </p:cNvPr>
          <p:cNvSpPr/>
          <p:nvPr/>
        </p:nvSpPr>
        <p:spPr>
          <a:xfrm>
            <a:off x="3741160" y="2907765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EB6212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76" name="Freeform: Shape 275">
            <a:extLst>
              <a:ext uri="{FF2B5EF4-FFF2-40B4-BE49-F238E27FC236}">
                <a16:creationId xmlns:a16="http://schemas.microsoft.com/office/drawing/2014/main" id="{099FAE59-914F-4596-990B-4ED9601DFB67}"/>
              </a:ext>
            </a:extLst>
          </p:cNvPr>
          <p:cNvSpPr/>
          <p:nvPr/>
        </p:nvSpPr>
        <p:spPr>
          <a:xfrm>
            <a:off x="3761515" y="2886952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EB6212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77" name="Freeform: Shape 276">
            <a:extLst>
              <a:ext uri="{FF2B5EF4-FFF2-40B4-BE49-F238E27FC236}">
                <a16:creationId xmlns:a16="http://schemas.microsoft.com/office/drawing/2014/main" id="{787CF469-94C4-49B1-973D-9BC7AE49AE68}"/>
              </a:ext>
            </a:extLst>
          </p:cNvPr>
          <p:cNvSpPr/>
          <p:nvPr/>
        </p:nvSpPr>
        <p:spPr>
          <a:xfrm>
            <a:off x="4265777" y="3144808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EB6212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78" name="Freeform: Shape 277">
            <a:extLst>
              <a:ext uri="{FF2B5EF4-FFF2-40B4-BE49-F238E27FC236}">
                <a16:creationId xmlns:a16="http://schemas.microsoft.com/office/drawing/2014/main" id="{A7A26383-2E16-4E33-BA88-7035A22980B8}"/>
              </a:ext>
            </a:extLst>
          </p:cNvPr>
          <p:cNvSpPr/>
          <p:nvPr/>
        </p:nvSpPr>
        <p:spPr>
          <a:xfrm>
            <a:off x="4286132" y="3123996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EB6212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79" name="Freeform: Shape 278">
            <a:extLst>
              <a:ext uri="{FF2B5EF4-FFF2-40B4-BE49-F238E27FC236}">
                <a16:creationId xmlns:a16="http://schemas.microsoft.com/office/drawing/2014/main" id="{937124DA-75C1-40CB-84F9-7950FE45DA43}"/>
              </a:ext>
            </a:extLst>
          </p:cNvPr>
          <p:cNvSpPr/>
          <p:nvPr/>
        </p:nvSpPr>
        <p:spPr>
          <a:xfrm>
            <a:off x="4353239" y="3144808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EB6212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80" name="Freeform: Shape 279">
            <a:extLst>
              <a:ext uri="{FF2B5EF4-FFF2-40B4-BE49-F238E27FC236}">
                <a16:creationId xmlns:a16="http://schemas.microsoft.com/office/drawing/2014/main" id="{AA9595F1-1136-4ADD-BCB5-184965C7A394}"/>
              </a:ext>
            </a:extLst>
          </p:cNvPr>
          <p:cNvSpPr/>
          <p:nvPr/>
        </p:nvSpPr>
        <p:spPr>
          <a:xfrm>
            <a:off x="4373594" y="3123996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EB6212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81" name="Freeform: Shape 280">
            <a:extLst>
              <a:ext uri="{FF2B5EF4-FFF2-40B4-BE49-F238E27FC236}">
                <a16:creationId xmlns:a16="http://schemas.microsoft.com/office/drawing/2014/main" id="{A14D10A3-2203-47AF-A1D0-EAEAA3A06691}"/>
              </a:ext>
            </a:extLst>
          </p:cNvPr>
          <p:cNvSpPr/>
          <p:nvPr/>
        </p:nvSpPr>
        <p:spPr>
          <a:xfrm>
            <a:off x="4440702" y="3144808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EB6212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82" name="Freeform: Shape 281">
            <a:extLst>
              <a:ext uri="{FF2B5EF4-FFF2-40B4-BE49-F238E27FC236}">
                <a16:creationId xmlns:a16="http://schemas.microsoft.com/office/drawing/2014/main" id="{6FEF5D16-57B3-482F-AAC6-EF0E9F9FB41E}"/>
              </a:ext>
            </a:extLst>
          </p:cNvPr>
          <p:cNvSpPr/>
          <p:nvPr/>
        </p:nvSpPr>
        <p:spPr>
          <a:xfrm>
            <a:off x="4461057" y="3123996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EB6212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83" name="Freeform: Shape 282">
            <a:extLst>
              <a:ext uri="{FF2B5EF4-FFF2-40B4-BE49-F238E27FC236}">
                <a16:creationId xmlns:a16="http://schemas.microsoft.com/office/drawing/2014/main" id="{AC2757BC-3333-49ED-819E-086498820487}"/>
              </a:ext>
            </a:extLst>
          </p:cNvPr>
          <p:cNvSpPr/>
          <p:nvPr/>
        </p:nvSpPr>
        <p:spPr>
          <a:xfrm>
            <a:off x="4528164" y="3144808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EB6212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84" name="Freeform: Shape 283">
            <a:extLst>
              <a:ext uri="{FF2B5EF4-FFF2-40B4-BE49-F238E27FC236}">
                <a16:creationId xmlns:a16="http://schemas.microsoft.com/office/drawing/2014/main" id="{27BBBE60-5AB7-4397-845F-0C8758364386}"/>
              </a:ext>
            </a:extLst>
          </p:cNvPr>
          <p:cNvSpPr/>
          <p:nvPr/>
        </p:nvSpPr>
        <p:spPr>
          <a:xfrm>
            <a:off x="4548519" y="3123996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EB6212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85" name="Freeform: Shape 284">
            <a:extLst>
              <a:ext uri="{FF2B5EF4-FFF2-40B4-BE49-F238E27FC236}">
                <a16:creationId xmlns:a16="http://schemas.microsoft.com/office/drawing/2014/main" id="{31896CF3-3DCD-4AC0-8D61-B2D42261E9C6}"/>
              </a:ext>
            </a:extLst>
          </p:cNvPr>
          <p:cNvSpPr/>
          <p:nvPr/>
        </p:nvSpPr>
        <p:spPr>
          <a:xfrm>
            <a:off x="4633120" y="3144808"/>
            <a:ext cx="40551" cy="15302"/>
          </a:xfrm>
          <a:custGeom>
            <a:avLst/>
            <a:gdLst>
              <a:gd name="connsiteX0" fmla="*/ 0 w 45362"/>
              <a:gd name="connsiteY0" fmla="*/ 0 h 17118"/>
              <a:gd name="connsiteX1" fmla="*/ 45362 w 45362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362" h="17118">
                <a:moveTo>
                  <a:pt x="0" y="0"/>
                </a:moveTo>
                <a:lnTo>
                  <a:pt x="45362" y="0"/>
                </a:lnTo>
              </a:path>
            </a:pathLst>
          </a:custGeom>
          <a:ln w="12700" cap="sq">
            <a:solidFill>
              <a:srgbClr val="EB6212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86" name="Freeform: Shape 285">
            <a:extLst>
              <a:ext uri="{FF2B5EF4-FFF2-40B4-BE49-F238E27FC236}">
                <a16:creationId xmlns:a16="http://schemas.microsoft.com/office/drawing/2014/main" id="{73C4CCE9-5276-43E1-8339-3CF660E9B744}"/>
              </a:ext>
            </a:extLst>
          </p:cNvPr>
          <p:cNvSpPr/>
          <p:nvPr/>
        </p:nvSpPr>
        <p:spPr>
          <a:xfrm>
            <a:off x="4653475" y="3123996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EB6212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87" name="Freeform: Shape 286">
            <a:extLst>
              <a:ext uri="{FF2B5EF4-FFF2-40B4-BE49-F238E27FC236}">
                <a16:creationId xmlns:a16="http://schemas.microsoft.com/office/drawing/2014/main" id="{F65B70A5-ADED-43E0-AA51-FA32F3C39E33}"/>
              </a:ext>
            </a:extLst>
          </p:cNvPr>
          <p:cNvSpPr/>
          <p:nvPr/>
        </p:nvSpPr>
        <p:spPr>
          <a:xfrm>
            <a:off x="4912841" y="3329209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EB6212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88" name="Freeform: Shape 287">
            <a:extLst>
              <a:ext uri="{FF2B5EF4-FFF2-40B4-BE49-F238E27FC236}">
                <a16:creationId xmlns:a16="http://schemas.microsoft.com/office/drawing/2014/main" id="{EC47DE01-B0BA-4CF5-AA44-9A283FEDF38D}"/>
              </a:ext>
            </a:extLst>
          </p:cNvPr>
          <p:cNvSpPr/>
          <p:nvPr/>
        </p:nvSpPr>
        <p:spPr>
          <a:xfrm>
            <a:off x="4933196" y="3308396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EB6212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89" name="Freeform: Shape 288">
            <a:extLst>
              <a:ext uri="{FF2B5EF4-FFF2-40B4-BE49-F238E27FC236}">
                <a16:creationId xmlns:a16="http://schemas.microsoft.com/office/drawing/2014/main" id="{18F1389F-5A88-4B9A-9103-17E56D070B52}"/>
              </a:ext>
            </a:extLst>
          </p:cNvPr>
          <p:cNvSpPr/>
          <p:nvPr/>
        </p:nvSpPr>
        <p:spPr>
          <a:xfrm>
            <a:off x="5017796" y="3539931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EB6212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90" name="Freeform: Shape 289">
            <a:extLst>
              <a:ext uri="{FF2B5EF4-FFF2-40B4-BE49-F238E27FC236}">
                <a16:creationId xmlns:a16="http://schemas.microsoft.com/office/drawing/2014/main" id="{357E6F68-F052-44D3-9522-15B9EC45B623}"/>
              </a:ext>
            </a:extLst>
          </p:cNvPr>
          <p:cNvSpPr/>
          <p:nvPr/>
        </p:nvSpPr>
        <p:spPr>
          <a:xfrm>
            <a:off x="5038151" y="3519119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EB6212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91" name="Freeform: Shape 290">
            <a:extLst>
              <a:ext uri="{FF2B5EF4-FFF2-40B4-BE49-F238E27FC236}">
                <a16:creationId xmlns:a16="http://schemas.microsoft.com/office/drawing/2014/main" id="{97301365-7D0D-418C-B309-3E65DF1CE641}"/>
              </a:ext>
            </a:extLst>
          </p:cNvPr>
          <p:cNvSpPr/>
          <p:nvPr/>
        </p:nvSpPr>
        <p:spPr>
          <a:xfrm>
            <a:off x="6417039" y="3539931"/>
            <a:ext cx="40551" cy="15302"/>
          </a:xfrm>
          <a:custGeom>
            <a:avLst/>
            <a:gdLst>
              <a:gd name="connsiteX0" fmla="*/ 0 w 45362"/>
              <a:gd name="connsiteY0" fmla="*/ 0 h 17118"/>
              <a:gd name="connsiteX1" fmla="*/ 45362 w 45362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362" h="17118">
                <a:moveTo>
                  <a:pt x="0" y="0"/>
                </a:moveTo>
                <a:lnTo>
                  <a:pt x="45362" y="0"/>
                </a:lnTo>
              </a:path>
            </a:pathLst>
          </a:custGeom>
          <a:ln w="12700" cap="sq">
            <a:solidFill>
              <a:srgbClr val="EB6212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92" name="Freeform: Shape 291">
            <a:extLst>
              <a:ext uri="{FF2B5EF4-FFF2-40B4-BE49-F238E27FC236}">
                <a16:creationId xmlns:a16="http://schemas.microsoft.com/office/drawing/2014/main" id="{2538F902-B2AD-4C48-BA4E-15DACF686A95}"/>
              </a:ext>
            </a:extLst>
          </p:cNvPr>
          <p:cNvSpPr/>
          <p:nvPr/>
        </p:nvSpPr>
        <p:spPr>
          <a:xfrm>
            <a:off x="6437394" y="3519119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EB6212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93" name="Freeform: Shape 292">
            <a:extLst>
              <a:ext uri="{FF2B5EF4-FFF2-40B4-BE49-F238E27FC236}">
                <a16:creationId xmlns:a16="http://schemas.microsoft.com/office/drawing/2014/main" id="{24D05877-9B37-4A38-B13A-E5E5A286BF1A}"/>
              </a:ext>
            </a:extLst>
          </p:cNvPr>
          <p:cNvSpPr/>
          <p:nvPr/>
        </p:nvSpPr>
        <p:spPr>
          <a:xfrm>
            <a:off x="7046611" y="3856090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EB6212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94" name="Freeform: Shape 293">
            <a:extLst>
              <a:ext uri="{FF2B5EF4-FFF2-40B4-BE49-F238E27FC236}">
                <a16:creationId xmlns:a16="http://schemas.microsoft.com/office/drawing/2014/main" id="{8F236C7A-3BDA-44C2-B1CF-483C95FD2B1E}"/>
              </a:ext>
            </a:extLst>
          </p:cNvPr>
          <p:cNvSpPr/>
          <p:nvPr/>
        </p:nvSpPr>
        <p:spPr>
          <a:xfrm>
            <a:off x="7066966" y="3835126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EB6212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95" name="Freeform: Shape 294">
            <a:extLst>
              <a:ext uri="{FF2B5EF4-FFF2-40B4-BE49-F238E27FC236}">
                <a16:creationId xmlns:a16="http://schemas.microsoft.com/office/drawing/2014/main" id="{2DA3002F-265C-4A9B-8017-1515BE23C276}"/>
              </a:ext>
            </a:extLst>
          </p:cNvPr>
          <p:cNvSpPr/>
          <p:nvPr/>
        </p:nvSpPr>
        <p:spPr>
          <a:xfrm>
            <a:off x="7571228" y="3856090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EB6212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96" name="Freeform: Shape 295">
            <a:extLst>
              <a:ext uri="{FF2B5EF4-FFF2-40B4-BE49-F238E27FC236}">
                <a16:creationId xmlns:a16="http://schemas.microsoft.com/office/drawing/2014/main" id="{A2E35760-C531-4203-995B-4D8FE28B5732}"/>
              </a:ext>
            </a:extLst>
          </p:cNvPr>
          <p:cNvSpPr/>
          <p:nvPr/>
        </p:nvSpPr>
        <p:spPr>
          <a:xfrm>
            <a:off x="7591583" y="3835126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EB6212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97" name="Freeform: Shape 296">
            <a:extLst>
              <a:ext uri="{FF2B5EF4-FFF2-40B4-BE49-F238E27FC236}">
                <a16:creationId xmlns:a16="http://schemas.microsoft.com/office/drawing/2014/main" id="{8BA819E9-01DE-489C-9E04-78AF918C5ED5}"/>
              </a:ext>
            </a:extLst>
          </p:cNvPr>
          <p:cNvSpPr/>
          <p:nvPr/>
        </p:nvSpPr>
        <p:spPr>
          <a:xfrm>
            <a:off x="8078511" y="3856090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EB6212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98" name="Freeform: Shape 297">
            <a:extLst>
              <a:ext uri="{FF2B5EF4-FFF2-40B4-BE49-F238E27FC236}">
                <a16:creationId xmlns:a16="http://schemas.microsoft.com/office/drawing/2014/main" id="{37BA8499-E6EF-4026-BA86-5132054169A0}"/>
              </a:ext>
            </a:extLst>
          </p:cNvPr>
          <p:cNvSpPr/>
          <p:nvPr/>
        </p:nvSpPr>
        <p:spPr>
          <a:xfrm>
            <a:off x="8098866" y="3835126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EB6212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99" name="Freeform: Shape 298">
            <a:extLst>
              <a:ext uri="{FF2B5EF4-FFF2-40B4-BE49-F238E27FC236}">
                <a16:creationId xmlns:a16="http://schemas.microsoft.com/office/drawing/2014/main" id="{B2AA18A6-4414-4DBD-9865-AAF752F60B12}"/>
              </a:ext>
            </a:extLst>
          </p:cNvPr>
          <p:cNvSpPr/>
          <p:nvPr/>
        </p:nvSpPr>
        <p:spPr>
          <a:xfrm>
            <a:off x="8663856" y="2497742"/>
            <a:ext cx="121436" cy="0"/>
          </a:xfrm>
          <a:custGeom>
            <a:avLst/>
            <a:gdLst>
              <a:gd name="connsiteX0" fmla="*/ 135845 w 135844"/>
              <a:gd name="connsiteY0" fmla="*/ 0 h 15117"/>
              <a:gd name="connsiteX1" fmla="*/ 0 w 135844"/>
              <a:gd name="connsiteY1" fmla="*/ 0 h 151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35844" h="15117">
                <a:moveTo>
                  <a:pt x="135845" y="0"/>
                </a:moveTo>
                <a:lnTo>
                  <a:pt x="0" y="0"/>
                </a:lnTo>
              </a:path>
            </a:pathLst>
          </a:custGeom>
          <a:ln w="19050" cap="flat">
            <a:solidFill>
              <a:srgbClr val="EB6212"/>
            </a:solidFill>
            <a:prstDash val="solid"/>
            <a:miter/>
          </a:ln>
        </p:spPr>
        <p:txBody>
          <a:bodyPr rtlCol="0" anchor="ctr"/>
          <a:lstStyle/>
          <a:p>
            <a:endParaRPr lang="en-GB" dirty="0"/>
          </a:p>
        </p:txBody>
      </p:sp>
      <p:sp>
        <p:nvSpPr>
          <p:cNvPr id="301" name="Freeform: Shape 300">
            <a:extLst>
              <a:ext uri="{FF2B5EF4-FFF2-40B4-BE49-F238E27FC236}">
                <a16:creationId xmlns:a16="http://schemas.microsoft.com/office/drawing/2014/main" id="{97BB1494-1029-4FCA-9032-638DBE971498}"/>
              </a:ext>
            </a:extLst>
          </p:cNvPr>
          <p:cNvSpPr/>
          <p:nvPr/>
        </p:nvSpPr>
        <p:spPr>
          <a:xfrm>
            <a:off x="8938348" y="3635158"/>
            <a:ext cx="1589" cy="611"/>
          </a:xfrm>
          <a:custGeom>
            <a:avLst/>
            <a:gdLst>
              <a:gd name="connsiteX0" fmla="*/ 1779 w 1778"/>
              <a:gd name="connsiteY0" fmla="*/ 0 h 684"/>
              <a:gd name="connsiteX1" fmla="*/ 0 w 1778"/>
              <a:gd name="connsiteY1" fmla="*/ 685 h 6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" h="684">
                <a:moveTo>
                  <a:pt x="1779" y="0"/>
                </a:moveTo>
                <a:lnTo>
                  <a:pt x="0" y="685"/>
                </a:lnTo>
              </a:path>
            </a:pathLst>
          </a:custGeom>
          <a:ln w="12700" cap="flat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02" name="Freeform: Shape 301">
            <a:extLst>
              <a:ext uri="{FF2B5EF4-FFF2-40B4-BE49-F238E27FC236}">
                <a16:creationId xmlns:a16="http://schemas.microsoft.com/office/drawing/2014/main" id="{DB743056-352F-41F5-B33D-8A8BEA619E54}"/>
              </a:ext>
            </a:extLst>
          </p:cNvPr>
          <p:cNvSpPr/>
          <p:nvPr/>
        </p:nvSpPr>
        <p:spPr>
          <a:xfrm>
            <a:off x="2691768" y="2531660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03" name="Freeform: Shape 302">
            <a:extLst>
              <a:ext uri="{FF2B5EF4-FFF2-40B4-BE49-F238E27FC236}">
                <a16:creationId xmlns:a16="http://schemas.microsoft.com/office/drawing/2014/main" id="{F125290A-190D-4EF2-A8A3-D3002183DC2F}"/>
              </a:ext>
            </a:extLst>
          </p:cNvPr>
          <p:cNvSpPr/>
          <p:nvPr/>
        </p:nvSpPr>
        <p:spPr>
          <a:xfrm>
            <a:off x="2712123" y="2510695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04" name="Freeform: Shape 303">
            <a:extLst>
              <a:ext uri="{FF2B5EF4-FFF2-40B4-BE49-F238E27FC236}">
                <a16:creationId xmlns:a16="http://schemas.microsoft.com/office/drawing/2014/main" id="{9A399E41-8022-42E7-A3B4-4EFA9FE35247}"/>
              </a:ext>
            </a:extLst>
          </p:cNvPr>
          <p:cNvSpPr/>
          <p:nvPr/>
        </p:nvSpPr>
        <p:spPr>
          <a:xfrm>
            <a:off x="2691768" y="2531660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05" name="Freeform: Shape 304">
            <a:extLst>
              <a:ext uri="{FF2B5EF4-FFF2-40B4-BE49-F238E27FC236}">
                <a16:creationId xmlns:a16="http://schemas.microsoft.com/office/drawing/2014/main" id="{C4F5FDF8-60E3-4A5C-A9B0-B0533641753F}"/>
              </a:ext>
            </a:extLst>
          </p:cNvPr>
          <p:cNvSpPr/>
          <p:nvPr/>
        </p:nvSpPr>
        <p:spPr>
          <a:xfrm>
            <a:off x="2712123" y="2510695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06" name="Freeform: Shape 305">
            <a:extLst>
              <a:ext uri="{FF2B5EF4-FFF2-40B4-BE49-F238E27FC236}">
                <a16:creationId xmlns:a16="http://schemas.microsoft.com/office/drawing/2014/main" id="{79F18BB9-51AB-420C-A8EC-AA9D892A16AE}"/>
              </a:ext>
            </a:extLst>
          </p:cNvPr>
          <p:cNvSpPr/>
          <p:nvPr/>
        </p:nvSpPr>
        <p:spPr>
          <a:xfrm>
            <a:off x="2691768" y="2531660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07" name="Freeform: Shape 306">
            <a:extLst>
              <a:ext uri="{FF2B5EF4-FFF2-40B4-BE49-F238E27FC236}">
                <a16:creationId xmlns:a16="http://schemas.microsoft.com/office/drawing/2014/main" id="{4F1F1393-2836-419C-A611-67A7F6AFE3A4}"/>
              </a:ext>
            </a:extLst>
          </p:cNvPr>
          <p:cNvSpPr/>
          <p:nvPr/>
        </p:nvSpPr>
        <p:spPr>
          <a:xfrm>
            <a:off x="2712123" y="2510695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08" name="Freeform: Shape 307">
            <a:extLst>
              <a:ext uri="{FF2B5EF4-FFF2-40B4-BE49-F238E27FC236}">
                <a16:creationId xmlns:a16="http://schemas.microsoft.com/office/drawing/2014/main" id="{0121D013-5A87-4BFB-B8B7-27AC061770E7}"/>
              </a:ext>
            </a:extLst>
          </p:cNvPr>
          <p:cNvSpPr/>
          <p:nvPr/>
        </p:nvSpPr>
        <p:spPr>
          <a:xfrm>
            <a:off x="2691768" y="2531660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09" name="Freeform: Shape 308">
            <a:extLst>
              <a:ext uri="{FF2B5EF4-FFF2-40B4-BE49-F238E27FC236}">
                <a16:creationId xmlns:a16="http://schemas.microsoft.com/office/drawing/2014/main" id="{26522643-741E-47C5-A1D1-6592790443CB}"/>
              </a:ext>
            </a:extLst>
          </p:cNvPr>
          <p:cNvSpPr/>
          <p:nvPr/>
        </p:nvSpPr>
        <p:spPr>
          <a:xfrm>
            <a:off x="2712123" y="2510695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10" name="Freeform: Shape 309">
            <a:extLst>
              <a:ext uri="{FF2B5EF4-FFF2-40B4-BE49-F238E27FC236}">
                <a16:creationId xmlns:a16="http://schemas.microsoft.com/office/drawing/2014/main" id="{7121360B-FFEE-4FC3-8F17-995B264030EE}"/>
              </a:ext>
            </a:extLst>
          </p:cNvPr>
          <p:cNvSpPr/>
          <p:nvPr/>
        </p:nvSpPr>
        <p:spPr>
          <a:xfrm>
            <a:off x="2691768" y="2531660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11" name="Freeform: Shape 310">
            <a:extLst>
              <a:ext uri="{FF2B5EF4-FFF2-40B4-BE49-F238E27FC236}">
                <a16:creationId xmlns:a16="http://schemas.microsoft.com/office/drawing/2014/main" id="{B5546E51-A84F-4765-9A3C-F59FA99953ED}"/>
              </a:ext>
            </a:extLst>
          </p:cNvPr>
          <p:cNvSpPr/>
          <p:nvPr/>
        </p:nvSpPr>
        <p:spPr>
          <a:xfrm>
            <a:off x="2712123" y="2510695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12" name="Freeform: Shape 311">
            <a:extLst>
              <a:ext uri="{FF2B5EF4-FFF2-40B4-BE49-F238E27FC236}">
                <a16:creationId xmlns:a16="http://schemas.microsoft.com/office/drawing/2014/main" id="{2171B28F-1860-4372-84E3-895930DFE8FF}"/>
              </a:ext>
            </a:extLst>
          </p:cNvPr>
          <p:cNvSpPr/>
          <p:nvPr/>
        </p:nvSpPr>
        <p:spPr>
          <a:xfrm>
            <a:off x="2691768" y="2531660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13" name="Freeform: Shape 312">
            <a:extLst>
              <a:ext uri="{FF2B5EF4-FFF2-40B4-BE49-F238E27FC236}">
                <a16:creationId xmlns:a16="http://schemas.microsoft.com/office/drawing/2014/main" id="{57331014-E69B-49E4-BD28-BC53143BD08A}"/>
              </a:ext>
            </a:extLst>
          </p:cNvPr>
          <p:cNvSpPr/>
          <p:nvPr/>
        </p:nvSpPr>
        <p:spPr>
          <a:xfrm>
            <a:off x="2712123" y="2510695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14" name="Freeform: Shape 313">
            <a:extLst>
              <a:ext uri="{FF2B5EF4-FFF2-40B4-BE49-F238E27FC236}">
                <a16:creationId xmlns:a16="http://schemas.microsoft.com/office/drawing/2014/main" id="{213C0B76-838E-4622-9C77-37A58765364F}"/>
              </a:ext>
            </a:extLst>
          </p:cNvPr>
          <p:cNvSpPr/>
          <p:nvPr/>
        </p:nvSpPr>
        <p:spPr>
          <a:xfrm>
            <a:off x="2691768" y="2531660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15" name="Freeform: Shape 314">
            <a:extLst>
              <a:ext uri="{FF2B5EF4-FFF2-40B4-BE49-F238E27FC236}">
                <a16:creationId xmlns:a16="http://schemas.microsoft.com/office/drawing/2014/main" id="{D4FB6A4B-BEFA-4882-9361-73D995AB3466}"/>
              </a:ext>
            </a:extLst>
          </p:cNvPr>
          <p:cNvSpPr/>
          <p:nvPr/>
        </p:nvSpPr>
        <p:spPr>
          <a:xfrm>
            <a:off x="2712123" y="2510695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16" name="Freeform: Shape 315">
            <a:extLst>
              <a:ext uri="{FF2B5EF4-FFF2-40B4-BE49-F238E27FC236}">
                <a16:creationId xmlns:a16="http://schemas.microsoft.com/office/drawing/2014/main" id="{239B5F48-B5CB-47BF-A54A-1E4A49447BCA}"/>
              </a:ext>
            </a:extLst>
          </p:cNvPr>
          <p:cNvSpPr/>
          <p:nvPr/>
        </p:nvSpPr>
        <p:spPr>
          <a:xfrm>
            <a:off x="2691768" y="2531660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17" name="Freeform: Shape 316">
            <a:extLst>
              <a:ext uri="{FF2B5EF4-FFF2-40B4-BE49-F238E27FC236}">
                <a16:creationId xmlns:a16="http://schemas.microsoft.com/office/drawing/2014/main" id="{1C960666-E706-4F21-99D8-F8FEE8E29FF8}"/>
              </a:ext>
            </a:extLst>
          </p:cNvPr>
          <p:cNvSpPr/>
          <p:nvPr/>
        </p:nvSpPr>
        <p:spPr>
          <a:xfrm>
            <a:off x="2712123" y="2510695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18" name="Freeform: Shape 317">
            <a:extLst>
              <a:ext uri="{FF2B5EF4-FFF2-40B4-BE49-F238E27FC236}">
                <a16:creationId xmlns:a16="http://schemas.microsoft.com/office/drawing/2014/main" id="{CF2F2C13-3665-4A4B-BBD8-71B7CFE7C392}"/>
              </a:ext>
            </a:extLst>
          </p:cNvPr>
          <p:cNvSpPr/>
          <p:nvPr/>
        </p:nvSpPr>
        <p:spPr>
          <a:xfrm>
            <a:off x="2691768" y="2531660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19" name="Freeform: Shape 318">
            <a:extLst>
              <a:ext uri="{FF2B5EF4-FFF2-40B4-BE49-F238E27FC236}">
                <a16:creationId xmlns:a16="http://schemas.microsoft.com/office/drawing/2014/main" id="{746B7C4A-5B49-4E33-B0F0-9A26F98047A4}"/>
              </a:ext>
            </a:extLst>
          </p:cNvPr>
          <p:cNvSpPr/>
          <p:nvPr/>
        </p:nvSpPr>
        <p:spPr>
          <a:xfrm>
            <a:off x="2712123" y="2510695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20" name="Freeform: Shape 319">
            <a:extLst>
              <a:ext uri="{FF2B5EF4-FFF2-40B4-BE49-F238E27FC236}">
                <a16:creationId xmlns:a16="http://schemas.microsoft.com/office/drawing/2014/main" id="{E9FBD642-768A-4B90-9D22-322144E3C585}"/>
              </a:ext>
            </a:extLst>
          </p:cNvPr>
          <p:cNvSpPr/>
          <p:nvPr/>
        </p:nvSpPr>
        <p:spPr>
          <a:xfrm>
            <a:off x="2691768" y="2531660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21" name="Freeform: Shape 320">
            <a:extLst>
              <a:ext uri="{FF2B5EF4-FFF2-40B4-BE49-F238E27FC236}">
                <a16:creationId xmlns:a16="http://schemas.microsoft.com/office/drawing/2014/main" id="{E1CB9806-0828-453A-956D-28F88D7450CC}"/>
              </a:ext>
            </a:extLst>
          </p:cNvPr>
          <p:cNvSpPr/>
          <p:nvPr/>
        </p:nvSpPr>
        <p:spPr>
          <a:xfrm>
            <a:off x="2712123" y="2510695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22" name="Freeform: Shape 321">
            <a:extLst>
              <a:ext uri="{FF2B5EF4-FFF2-40B4-BE49-F238E27FC236}">
                <a16:creationId xmlns:a16="http://schemas.microsoft.com/office/drawing/2014/main" id="{B039217D-6323-431A-8FDB-ACD3832A888C}"/>
              </a:ext>
            </a:extLst>
          </p:cNvPr>
          <p:cNvSpPr/>
          <p:nvPr/>
        </p:nvSpPr>
        <p:spPr>
          <a:xfrm>
            <a:off x="2691768" y="2531660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23" name="Freeform: Shape 322">
            <a:extLst>
              <a:ext uri="{FF2B5EF4-FFF2-40B4-BE49-F238E27FC236}">
                <a16:creationId xmlns:a16="http://schemas.microsoft.com/office/drawing/2014/main" id="{47FF3A0C-5730-4B36-ACD1-0EB4B5E004E1}"/>
              </a:ext>
            </a:extLst>
          </p:cNvPr>
          <p:cNvSpPr/>
          <p:nvPr/>
        </p:nvSpPr>
        <p:spPr>
          <a:xfrm>
            <a:off x="2712123" y="2510695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24" name="Freeform: Shape 323">
            <a:extLst>
              <a:ext uri="{FF2B5EF4-FFF2-40B4-BE49-F238E27FC236}">
                <a16:creationId xmlns:a16="http://schemas.microsoft.com/office/drawing/2014/main" id="{867F55F5-CCE2-4BDE-9039-C5543A543376}"/>
              </a:ext>
            </a:extLst>
          </p:cNvPr>
          <p:cNvSpPr/>
          <p:nvPr/>
        </p:nvSpPr>
        <p:spPr>
          <a:xfrm>
            <a:off x="3041459" y="2531660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25" name="Freeform: Shape 324">
            <a:extLst>
              <a:ext uri="{FF2B5EF4-FFF2-40B4-BE49-F238E27FC236}">
                <a16:creationId xmlns:a16="http://schemas.microsoft.com/office/drawing/2014/main" id="{029DAAB4-BC6B-4A15-B42D-E8197DBAF1EE}"/>
              </a:ext>
            </a:extLst>
          </p:cNvPr>
          <p:cNvSpPr/>
          <p:nvPr/>
        </p:nvSpPr>
        <p:spPr>
          <a:xfrm>
            <a:off x="3061814" y="2510695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26" name="Freeform: Shape 325">
            <a:extLst>
              <a:ext uri="{FF2B5EF4-FFF2-40B4-BE49-F238E27FC236}">
                <a16:creationId xmlns:a16="http://schemas.microsoft.com/office/drawing/2014/main" id="{1250EB4C-AC56-4DE2-90C4-CEB964A8378C}"/>
              </a:ext>
            </a:extLst>
          </p:cNvPr>
          <p:cNvSpPr/>
          <p:nvPr/>
        </p:nvSpPr>
        <p:spPr>
          <a:xfrm>
            <a:off x="3321339" y="2572978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27" name="Freeform: Shape 326">
            <a:extLst>
              <a:ext uri="{FF2B5EF4-FFF2-40B4-BE49-F238E27FC236}">
                <a16:creationId xmlns:a16="http://schemas.microsoft.com/office/drawing/2014/main" id="{3991E987-AC01-4B01-A6B4-D4A51A3E3CD5}"/>
              </a:ext>
            </a:extLst>
          </p:cNvPr>
          <p:cNvSpPr/>
          <p:nvPr/>
        </p:nvSpPr>
        <p:spPr>
          <a:xfrm>
            <a:off x="3341694" y="2552013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28" name="Freeform: Shape 327">
            <a:extLst>
              <a:ext uri="{FF2B5EF4-FFF2-40B4-BE49-F238E27FC236}">
                <a16:creationId xmlns:a16="http://schemas.microsoft.com/office/drawing/2014/main" id="{5E5CF1FE-CC53-48CC-9A38-25CFBE82426B}"/>
              </a:ext>
            </a:extLst>
          </p:cNvPr>
          <p:cNvSpPr/>
          <p:nvPr/>
        </p:nvSpPr>
        <p:spPr>
          <a:xfrm>
            <a:off x="3338832" y="2572978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29" name="Freeform: Shape 328">
            <a:extLst>
              <a:ext uri="{FF2B5EF4-FFF2-40B4-BE49-F238E27FC236}">
                <a16:creationId xmlns:a16="http://schemas.microsoft.com/office/drawing/2014/main" id="{E22401F7-5CEE-4B6C-ACDA-382C599141FD}"/>
              </a:ext>
            </a:extLst>
          </p:cNvPr>
          <p:cNvSpPr/>
          <p:nvPr/>
        </p:nvSpPr>
        <p:spPr>
          <a:xfrm>
            <a:off x="3359187" y="2552013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30" name="Freeform: Shape 329">
            <a:extLst>
              <a:ext uri="{FF2B5EF4-FFF2-40B4-BE49-F238E27FC236}">
                <a16:creationId xmlns:a16="http://schemas.microsoft.com/office/drawing/2014/main" id="{9385C528-1BB0-424D-A907-440F56E1A37D}"/>
              </a:ext>
            </a:extLst>
          </p:cNvPr>
          <p:cNvSpPr/>
          <p:nvPr/>
        </p:nvSpPr>
        <p:spPr>
          <a:xfrm>
            <a:off x="3408802" y="2572978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31" name="Freeform: Shape 330">
            <a:extLst>
              <a:ext uri="{FF2B5EF4-FFF2-40B4-BE49-F238E27FC236}">
                <a16:creationId xmlns:a16="http://schemas.microsoft.com/office/drawing/2014/main" id="{66440924-A382-4967-B2BB-7B47D2A029A4}"/>
              </a:ext>
            </a:extLst>
          </p:cNvPr>
          <p:cNvSpPr/>
          <p:nvPr/>
        </p:nvSpPr>
        <p:spPr>
          <a:xfrm>
            <a:off x="3429157" y="2552013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32" name="Freeform: Shape 331">
            <a:extLst>
              <a:ext uri="{FF2B5EF4-FFF2-40B4-BE49-F238E27FC236}">
                <a16:creationId xmlns:a16="http://schemas.microsoft.com/office/drawing/2014/main" id="{0144308F-FE9D-4344-8985-2A1207E65950}"/>
              </a:ext>
            </a:extLst>
          </p:cNvPr>
          <p:cNvSpPr/>
          <p:nvPr/>
        </p:nvSpPr>
        <p:spPr>
          <a:xfrm>
            <a:off x="3408802" y="2572978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33" name="Freeform: Shape 332">
            <a:extLst>
              <a:ext uri="{FF2B5EF4-FFF2-40B4-BE49-F238E27FC236}">
                <a16:creationId xmlns:a16="http://schemas.microsoft.com/office/drawing/2014/main" id="{47842A74-4894-4E62-8D7B-4EF22B0FA958}"/>
              </a:ext>
            </a:extLst>
          </p:cNvPr>
          <p:cNvSpPr/>
          <p:nvPr/>
        </p:nvSpPr>
        <p:spPr>
          <a:xfrm>
            <a:off x="3429157" y="2552013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34" name="Freeform: Shape 333">
            <a:extLst>
              <a:ext uri="{FF2B5EF4-FFF2-40B4-BE49-F238E27FC236}">
                <a16:creationId xmlns:a16="http://schemas.microsoft.com/office/drawing/2014/main" id="{EA20D595-1DF5-4A9F-8B8D-E7452189E03D}"/>
              </a:ext>
            </a:extLst>
          </p:cNvPr>
          <p:cNvSpPr/>
          <p:nvPr/>
        </p:nvSpPr>
        <p:spPr>
          <a:xfrm>
            <a:off x="3426295" y="2617662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35" name="Freeform: Shape 334">
            <a:extLst>
              <a:ext uri="{FF2B5EF4-FFF2-40B4-BE49-F238E27FC236}">
                <a16:creationId xmlns:a16="http://schemas.microsoft.com/office/drawing/2014/main" id="{39E0865D-B5BC-443E-8BB3-A8023F683E85}"/>
              </a:ext>
            </a:extLst>
          </p:cNvPr>
          <p:cNvSpPr/>
          <p:nvPr/>
        </p:nvSpPr>
        <p:spPr>
          <a:xfrm>
            <a:off x="3446649" y="2596698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36" name="Freeform: Shape 335">
            <a:extLst>
              <a:ext uri="{FF2B5EF4-FFF2-40B4-BE49-F238E27FC236}">
                <a16:creationId xmlns:a16="http://schemas.microsoft.com/office/drawing/2014/main" id="{0B2CEFBC-6E4F-459D-810A-9D3662912018}"/>
              </a:ext>
            </a:extLst>
          </p:cNvPr>
          <p:cNvSpPr/>
          <p:nvPr/>
        </p:nvSpPr>
        <p:spPr>
          <a:xfrm>
            <a:off x="3426295" y="2617662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37" name="Freeform: Shape 336">
            <a:extLst>
              <a:ext uri="{FF2B5EF4-FFF2-40B4-BE49-F238E27FC236}">
                <a16:creationId xmlns:a16="http://schemas.microsoft.com/office/drawing/2014/main" id="{50057D0A-887F-470A-90C1-E9AAC3F0ABC8}"/>
              </a:ext>
            </a:extLst>
          </p:cNvPr>
          <p:cNvSpPr/>
          <p:nvPr/>
        </p:nvSpPr>
        <p:spPr>
          <a:xfrm>
            <a:off x="3446649" y="2596698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38" name="Freeform: Shape 337">
            <a:extLst>
              <a:ext uri="{FF2B5EF4-FFF2-40B4-BE49-F238E27FC236}">
                <a16:creationId xmlns:a16="http://schemas.microsoft.com/office/drawing/2014/main" id="{A40F4F74-FD64-4179-A6DD-96902B213586}"/>
              </a:ext>
            </a:extLst>
          </p:cNvPr>
          <p:cNvSpPr/>
          <p:nvPr/>
        </p:nvSpPr>
        <p:spPr>
          <a:xfrm>
            <a:off x="3426295" y="2617662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39" name="Freeform: Shape 338">
            <a:extLst>
              <a:ext uri="{FF2B5EF4-FFF2-40B4-BE49-F238E27FC236}">
                <a16:creationId xmlns:a16="http://schemas.microsoft.com/office/drawing/2014/main" id="{03616630-D8E9-4BB4-9203-4FA1F3F32300}"/>
              </a:ext>
            </a:extLst>
          </p:cNvPr>
          <p:cNvSpPr/>
          <p:nvPr/>
        </p:nvSpPr>
        <p:spPr>
          <a:xfrm>
            <a:off x="3446649" y="2596698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40" name="Freeform: Shape 339">
            <a:extLst>
              <a:ext uri="{FF2B5EF4-FFF2-40B4-BE49-F238E27FC236}">
                <a16:creationId xmlns:a16="http://schemas.microsoft.com/office/drawing/2014/main" id="{491B14D4-14C8-40FC-A801-AE157C606087}"/>
              </a:ext>
            </a:extLst>
          </p:cNvPr>
          <p:cNvSpPr/>
          <p:nvPr/>
        </p:nvSpPr>
        <p:spPr>
          <a:xfrm>
            <a:off x="3426295" y="2617662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41" name="Freeform: Shape 340">
            <a:extLst>
              <a:ext uri="{FF2B5EF4-FFF2-40B4-BE49-F238E27FC236}">
                <a16:creationId xmlns:a16="http://schemas.microsoft.com/office/drawing/2014/main" id="{B205B64D-84D3-46C8-8271-FF1478D532B2}"/>
              </a:ext>
            </a:extLst>
          </p:cNvPr>
          <p:cNvSpPr/>
          <p:nvPr/>
        </p:nvSpPr>
        <p:spPr>
          <a:xfrm>
            <a:off x="3446649" y="2596698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42" name="Freeform: Shape 341">
            <a:extLst>
              <a:ext uri="{FF2B5EF4-FFF2-40B4-BE49-F238E27FC236}">
                <a16:creationId xmlns:a16="http://schemas.microsoft.com/office/drawing/2014/main" id="{90D2E4C2-6676-4781-A7F3-17E0DED771E0}"/>
              </a:ext>
            </a:extLst>
          </p:cNvPr>
          <p:cNvSpPr/>
          <p:nvPr/>
        </p:nvSpPr>
        <p:spPr>
          <a:xfrm>
            <a:off x="3426295" y="2617662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43" name="Freeform: Shape 342">
            <a:extLst>
              <a:ext uri="{FF2B5EF4-FFF2-40B4-BE49-F238E27FC236}">
                <a16:creationId xmlns:a16="http://schemas.microsoft.com/office/drawing/2014/main" id="{C8E03559-A3CF-44A8-A78E-4ED4E202D2D0}"/>
              </a:ext>
            </a:extLst>
          </p:cNvPr>
          <p:cNvSpPr/>
          <p:nvPr/>
        </p:nvSpPr>
        <p:spPr>
          <a:xfrm>
            <a:off x="3446649" y="2596698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44" name="Freeform: Shape 343">
            <a:extLst>
              <a:ext uri="{FF2B5EF4-FFF2-40B4-BE49-F238E27FC236}">
                <a16:creationId xmlns:a16="http://schemas.microsoft.com/office/drawing/2014/main" id="{C81727A7-1824-476E-802E-7CA20A243439}"/>
              </a:ext>
            </a:extLst>
          </p:cNvPr>
          <p:cNvSpPr/>
          <p:nvPr/>
        </p:nvSpPr>
        <p:spPr>
          <a:xfrm>
            <a:off x="3426295" y="2617662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45" name="Freeform: Shape 344">
            <a:extLst>
              <a:ext uri="{FF2B5EF4-FFF2-40B4-BE49-F238E27FC236}">
                <a16:creationId xmlns:a16="http://schemas.microsoft.com/office/drawing/2014/main" id="{EC354B70-DC22-47E5-903C-73E52EA445FA}"/>
              </a:ext>
            </a:extLst>
          </p:cNvPr>
          <p:cNvSpPr/>
          <p:nvPr/>
        </p:nvSpPr>
        <p:spPr>
          <a:xfrm>
            <a:off x="3446649" y="2596698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46" name="Freeform: Shape 345">
            <a:extLst>
              <a:ext uri="{FF2B5EF4-FFF2-40B4-BE49-F238E27FC236}">
                <a16:creationId xmlns:a16="http://schemas.microsoft.com/office/drawing/2014/main" id="{27040B19-03C6-4903-B9F1-2C4E7C594F9E}"/>
              </a:ext>
            </a:extLst>
          </p:cNvPr>
          <p:cNvSpPr/>
          <p:nvPr/>
        </p:nvSpPr>
        <p:spPr>
          <a:xfrm>
            <a:off x="3531250" y="2617662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47" name="Freeform: Shape 346">
            <a:extLst>
              <a:ext uri="{FF2B5EF4-FFF2-40B4-BE49-F238E27FC236}">
                <a16:creationId xmlns:a16="http://schemas.microsoft.com/office/drawing/2014/main" id="{C5ADDAA0-9EBE-4997-9641-8A7A6F13FC7F}"/>
              </a:ext>
            </a:extLst>
          </p:cNvPr>
          <p:cNvSpPr/>
          <p:nvPr/>
        </p:nvSpPr>
        <p:spPr>
          <a:xfrm>
            <a:off x="3551605" y="2596698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48" name="Freeform: Shape 347">
            <a:extLst>
              <a:ext uri="{FF2B5EF4-FFF2-40B4-BE49-F238E27FC236}">
                <a16:creationId xmlns:a16="http://schemas.microsoft.com/office/drawing/2014/main" id="{B818E362-D86C-41B3-9B8F-3C094C8EA994}"/>
              </a:ext>
            </a:extLst>
          </p:cNvPr>
          <p:cNvSpPr/>
          <p:nvPr/>
        </p:nvSpPr>
        <p:spPr>
          <a:xfrm>
            <a:off x="3548742" y="2617662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49" name="Freeform: Shape 348">
            <a:extLst>
              <a:ext uri="{FF2B5EF4-FFF2-40B4-BE49-F238E27FC236}">
                <a16:creationId xmlns:a16="http://schemas.microsoft.com/office/drawing/2014/main" id="{3662ADF0-C746-4DE2-AFB7-1702713F3444}"/>
              </a:ext>
            </a:extLst>
          </p:cNvPr>
          <p:cNvSpPr/>
          <p:nvPr/>
        </p:nvSpPr>
        <p:spPr>
          <a:xfrm>
            <a:off x="3569097" y="2596698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50" name="Freeform: Shape 349">
            <a:extLst>
              <a:ext uri="{FF2B5EF4-FFF2-40B4-BE49-F238E27FC236}">
                <a16:creationId xmlns:a16="http://schemas.microsoft.com/office/drawing/2014/main" id="{04EACD97-CCBE-4C03-B8DA-4EFD229A386C}"/>
              </a:ext>
            </a:extLst>
          </p:cNvPr>
          <p:cNvSpPr/>
          <p:nvPr/>
        </p:nvSpPr>
        <p:spPr>
          <a:xfrm>
            <a:off x="3566235" y="2617662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51" name="Freeform: Shape 350">
            <a:extLst>
              <a:ext uri="{FF2B5EF4-FFF2-40B4-BE49-F238E27FC236}">
                <a16:creationId xmlns:a16="http://schemas.microsoft.com/office/drawing/2014/main" id="{2948E632-A63D-496E-8C6B-98B5A5FA7AF9}"/>
              </a:ext>
            </a:extLst>
          </p:cNvPr>
          <p:cNvSpPr/>
          <p:nvPr/>
        </p:nvSpPr>
        <p:spPr>
          <a:xfrm>
            <a:off x="3586590" y="2596698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52" name="Freeform: Shape 351">
            <a:extLst>
              <a:ext uri="{FF2B5EF4-FFF2-40B4-BE49-F238E27FC236}">
                <a16:creationId xmlns:a16="http://schemas.microsoft.com/office/drawing/2014/main" id="{55C605DB-D8AE-4AE1-89BE-E42AE3A28025}"/>
              </a:ext>
            </a:extLst>
          </p:cNvPr>
          <p:cNvSpPr/>
          <p:nvPr/>
        </p:nvSpPr>
        <p:spPr>
          <a:xfrm>
            <a:off x="3566235" y="2617662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53" name="Freeform: Shape 352">
            <a:extLst>
              <a:ext uri="{FF2B5EF4-FFF2-40B4-BE49-F238E27FC236}">
                <a16:creationId xmlns:a16="http://schemas.microsoft.com/office/drawing/2014/main" id="{35039FD1-6342-4D8E-997F-E56EE6715082}"/>
              </a:ext>
            </a:extLst>
          </p:cNvPr>
          <p:cNvSpPr/>
          <p:nvPr/>
        </p:nvSpPr>
        <p:spPr>
          <a:xfrm>
            <a:off x="3586590" y="2596698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54" name="Freeform: Shape 353">
            <a:extLst>
              <a:ext uri="{FF2B5EF4-FFF2-40B4-BE49-F238E27FC236}">
                <a16:creationId xmlns:a16="http://schemas.microsoft.com/office/drawing/2014/main" id="{9A2C57B8-D238-46B4-A83F-D604EA7D8E6D}"/>
              </a:ext>
            </a:extLst>
          </p:cNvPr>
          <p:cNvSpPr/>
          <p:nvPr/>
        </p:nvSpPr>
        <p:spPr>
          <a:xfrm>
            <a:off x="3723668" y="2673672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55" name="Freeform: Shape 354">
            <a:extLst>
              <a:ext uri="{FF2B5EF4-FFF2-40B4-BE49-F238E27FC236}">
                <a16:creationId xmlns:a16="http://schemas.microsoft.com/office/drawing/2014/main" id="{C8683E2B-1380-4768-A960-F19BE62C7EFF}"/>
              </a:ext>
            </a:extLst>
          </p:cNvPr>
          <p:cNvSpPr/>
          <p:nvPr/>
        </p:nvSpPr>
        <p:spPr>
          <a:xfrm>
            <a:off x="3744023" y="2652859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56" name="Freeform: Shape 355">
            <a:extLst>
              <a:ext uri="{FF2B5EF4-FFF2-40B4-BE49-F238E27FC236}">
                <a16:creationId xmlns:a16="http://schemas.microsoft.com/office/drawing/2014/main" id="{F0871BD1-D82F-4D9E-B2D9-E65FBB9F8DAB}"/>
              </a:ext>
            </a:extLst>
          </p:cNvPr>
          <p:cNvSpPr/>
          <p:nvPr/>
        </p:nvSpPr>
        <p:spPr>
          <a:xfrm>
            <a:off x="3741160" y="2731364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57" name="Freeform: Shape 356">
            <a:extLst>
              <a:ext uri="{FF2B5EF4-FFF2-40B4-BE49-F238E27FC236}">
                <a16:creationId xmlns:a16="http://schemas.microsoft.com/office/drawing/2014/main" id="{FE68CD64-9714-4ADA-84F6-DA761EFDEF41}"/>
              </a:ext>
            </a:extLst>
          </p:cNvPr>
          <p:cNvSpPr/>
          <p:nvPr/>
        </p:nvSpPr>
        <p:spPr>
          <a:xfrm>
            <a:off x="3761515" y="2710398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58" name="Freeform: Shape 357">
            <a:extLst>
              <a:ext uri="{FF2B5EF4-FFF2-40B4-BE49-F238E27FC236}">
                <a16:creationId xmlns:a16="http://schemas.microsoft.com/office/drawing/2014/main" id="{BD4AD2B6-E878-4815-AA95-A7A313687EDA}"/>
              </a:ext>
            </a:extLst>
          </p:cNvPr>
          <p:cNvSpPr/>
          <p:nvPr/>
        </p:nvSpPr>
        <p:spPr>
          <a:xfrm>
            <a:off x="3898593" y="2731364"/>
            <a:ext cx="40551" cy="15302"/>
          </a:xfrm>
          <a:custGeom>
            <a:avLst/>
            <a:gdLst>
              <a:gd name="connsiteX0" fmla="*/ 0 w 45362"/>
              <a:gd name="connsiteY0" fmla="*/ 0 h 17118"/>
              <a:gd name="connsiteX1" fmla="*/ 45362 w 45362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362" h="17118">
                <a:moveTo>
                  <a:pt x="0" y="0"/>
                </a:moveTo>
                <a:lnTo>
                  <a:pt x="45362" y="0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59" name="Freeform: Shape 358">
            <a:extLst>
              <a:ext uri="{FF2B5EF4-FFF2-40B4-BE49-F238E27FC236}">
                <a16:creationId xmlns:a16="http://schemas.microsoft.com/office/drawing/2014/main" id="{F2279F8D-F342-430D-B7CF-8CAC7FD6D4A1}"/>
              </a:ext>
            </a:extLst>
          </p:cNvPr>
          <p:cNvSpPr/>
          <p:nvPr/>
        </p:nvSpPr>
        <p:spPr>
          <a:xfrm>
            <a:off x="3918789" y="2710398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60" name="Freeform: Shape 359">
            <a:extLst>
              <a:ext uri="{FF2B5EF4-FFF2-40B4-BE49-F238E27FC236}">
                <a16:creationId xmlns:a16="http://schemas.microsoft.com/office/drawing/2014/main" id="{5678EA3D-77FC-4AFF-B390-F67C76B53FEB}"/>
              </a:ext>
            </a:extLst>
          </p:cNvPr>
          <p:cNvSpPr/>
          <p:nvPr/>
        </p:nvSpPr>
        <p:spPr>
          <a:xfrm>
            <a:off x="3898593" y="2731364"/>
            <a:ext cx="40551" cy="15302"/>
          </a:xfrm>
          <a:custGeom>
            <a:avLst/>
            <a:gdLst>
              <a:gd name="connsiteX0" fmla="*/ 0 w 45362"/>
              <a:gd name="connsiteY0" fmla="*/ 0 h 17118"/>
              <a:gd name="connsiteX1" fmla="*/ 45362 w 45362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362" h="17118">
                <a:moveTo>
                  <a:pt x="0" y="0"/>
                </a:moveTo>
                <a:lnTo>
                  <a:pt x="45362" y="0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61" name="Freeform: Shape 360">
            <a:extLst>
              <a:ext uri="{FF2B5EF4-FFF2-40B4-BE49-F238E27FC236}">
                <a16:creationId xmlns:a16="http://schemas.microsoft.com/office/drawing/2014/main" id="{72DC3A07-13E9-4589-9510-A4EBA5764320}"/>
              </a:ext>
            </a:extLst>
          </p:cNvPr>
          <p:cNvSpPr/>
          <p:nvPr/>
        </p:nvSpPr>
        <p:spPr>
          <a:xfrm>
            <a:off x="3918789" y="2710398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62" name="Freeform: Shape 361">
            <a:extLst>
              <a:ext uri="{FF2B5EF4-FFF2-40B4-BE49-F238E27FC236}">
                <a16:creationId xmlns:a16="http://schemas.microsoft.com/office/drawing/2014/main" id="{54899ECA-075D-4A3E-9EA7-DC5B12CF799A}"/>
              </a:ext>
            </a:extLst>
          </p:cNvPr>
          <p:cNvSpPr/>
          <p:nvPr/>
        </p:nvSpPr>
        <p:spPr>
          <a:xfrm>
            <a:off x="3915927" y="2794259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63" name="Freeform: Shape 362">
            <a:extLst>
              <a:ext uri="{FF2B5EF4-FFF2-40B4-BE49-F238E27FC236}">
                <a16:creationId xmlns:a16="http://schemas.microsoft.com/office/drawing/2014/main" id="{BBA54C2A-EE49-4395-BE61-A8CC72CF2C1A}"/>
              </a:ext>
            </a:extLst>
          </p:cNvPr>
          <p:cNvSpPr/>
          <p:nvPr/>
        </p:nvSpPr>
        <p:spPr>
          <a:xfrm>
            <a:off x="3936281" y="2773294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64" name="Freeform: Shape 363">
            <a:extLst>
              <a:ext uri="{FF2B5EF4-FFF2-40B4-BE49-F238E27FC236}">
                <a16:creationId xmlns:a16="http://schemas.microsoft.com/office/drawing/2014/main" id="{B41D15F6-0B23-438C-98A9-7BA991369B39}"/>
              </a:ext>
            </a:extLst>
          </p:cNvPr>
          <p:cNvSpPr/>
          <p:nvPr/>
        </p:nvSpPr>
        <p:spPr>
          <a:xfrm>
            <a:off x="4265777" y="2859144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65" name="Freeform: Shape 364">
            <a:extLst>
              <a:ext uri="{FF2B5EF4-FFF2-40B4-BE49-F238E27FC236}">
                <a16:creationId xmlns:a16="http://schemas.microsoft.com/office/drawing/2014/main" id="{A3737B92-1BE1-4B61-BE81-AB8A92BA1879}"/>
              </a:ext>
            </a:extLst>
          </p:cNvPr>
          <p:cNvSpPr/>
          <p:nvPr/>
        </p:nvSpPr>
        <p:spPr>
          <a:xfrm>
            <a:off x="4286132" y="2838178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66" name="Freeform: Shape 365">
            <a:extLst>
              <a:ext uri="{FF2B5EF4-FFF2-40B4-BE49-F238E27FC236}">
                <a16:creationId xmlns:a16="http://schemas.microsoft.com/office/drawing/2014/main" id="{6501004A-DA05-48CE-BCD6-2D00D56A28B5}"/>
              </a:ext>
            </a:extLst>
          </p:cNvPr>
          <p:cNvSpPr/>
          <p:nvPr/>
        </p:nvSpPr>
        <p:spPr>
          <a:xfrm>
            <a:off x="4283270" y="2859144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67" name="Freeform: Shape 366">
            <a:extLst>
              <a:ext uri="{FF2B5EF4-FFF2-40B4-BE49-F238E27FC236}">
                <a16:creationId xmlns:a16="http://schemas.microsoft.com/office/drawing/2014/main" id="{966E8C21-01DB-4AA9-96FF-77FBD0431F34}"/>
              </a:ext>
            </a:extLst>
          </p:cNvPr>
          <p:cNvSpPr/>
          <p:nvPr/>
        </p:nvSpPr>
        <p:spPr>
          <a:xfrm>
            <a:off x="4303625" y="2838178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68" name="Freeform: Shape 367">
            <a:extLst>
              <a:ext uri="{FF2B5EF4-FFF2-40B4-BE49-F238E27FC236}">
                <a16:creationId xmlns:a16="http://schemas.microsoft.com/office/drawing/2014/main" id="{2D9C021F-1074-46F7-9E2D-D522D8D29B77}"/>
              </a:ext>
            </a:extLst>
          </p:cNvPr>
          <p:cNvSpPr/>
          <p:nvPr/>
        </p:nvSpPr>
        <p:spPr>
          <a:xfrm>
            <a:off x="4353239" y="2859144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69" name="Freeform: Shape 368">
            <a:extLst>
              <a:ext uri="{FF2B5EF4-FFF2-40B4-BE49-F238E27FC236}">
                <a16:creationId xmlns:a16="http://schemas.microsoft.com/office/drawing/2014/main" id="{4BB41A70-C5BE-4E1D-A12B-73677541B49B}"/>
              </a:ext>
            </a:extLst>
          </p:cNvPr>
          <p:cNvSpPr/>
          <p:nvPr/>
        </p:nvSpPr>
        <p:spPr>
          <a:xfrm>
            <a:off x="4373594" y="2838178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70" name="Freeform: Shape 369">
            <a:extLst>
              <a:ext uri="{FF2B5EF4-FFF2-40B4-BE49-F238E27FC236}">
                <a16:creationId xmlns:a16="http://schemas.microsoft.com/office/drawing/2014/main" id="{60F7130A-7F38-4A7A-B220-B0420EE0A8BE}"/>
              </a:ext>
            </a:extLst>
          </p:cNvPr>
          <p:cNvSpPr/>
          <p:nvPr/>
        </p:nvSpPr>
        <p:spPr>
          <a:xfrm>
            <a:off x="4440702" y="2859144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71" name="Freeform: Shape 370">
            <a:extLst>
              <a:ext uri="{FF2B5EF4-FFF2-40B4-BE49-F238E27FC236}">
                <a16:creationId xmlns:a16="http://schemas.microsoft.com/office/drawing/2014/main" id="{5AA2BEAC-DF00-40CA-AAB1-AE807C00DB84}"/>
              </a:ext>
            </a:extLst>
          </p:cNvPr>
          <p:cNvSpPr/>
          <p:nvPr/>
        </p:nvSpPr>
        <p:spPr>
          <a:xfrm>
            <a:off x="4461057" y="2838178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72" name="Freeform: Shape 371">
            <a:extLst>
              <a:ext uri="{FF2B5EF4-FFF2-40B4-BE49-F238E27FC236}">
                <a16:creationId xmlns:a16="http://schemas.microsoft.com/office/drawing/2014/main" id="{A48800FD-BD55-4D8A-9F2E-37F98D3E3E3B}"/>
              </a:ext>
            </a:extLst>
          </p:cNvPr>
          <p:cNvSpPr/>
          <p:nvPr/>
        </p:nvSpPr>
        <p:spPr>
          <a:xfrm>
            <a:off x="4440702" y="2859144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73" name="Freeform: Shape 372">
            <a:extLst>
              <a:ext uri="{FF2B5EF4-FFF2-40B4-BE49-F238E27FC236}">
                <a16:creationId xmlns:a16="http://schemas.microsoft.com/office/drawing/2014/main" id="{E6C24B52-4F89-4EAF-8BC9-E7D3FE8DBCDF}"/>
              </a:ext>
            </a:extLst>
          </p:cNvPr>
          <p:cNvSpPr/>
          <p:nvPr/>
        </p:nvSpPr>
        <p:spPr>
          <a:xfrm>
            <a:off x="4461057" y="2838178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74" name="Freeform: Shape 373">
            <a:extLst>
              <a:ext uri="{FF2B5EF4-FFF2-40B4-BE49-F238E27FC236}">
                <a16:creationId xmlns:a16="http://schemas.microsoft.com/office/drawing/2014/main" id="{25DDB82E-5FBE-4372-AF82-32BBD17A0B21}"/>
              </a:ext>
            </a:extLst>
          </p:cNvPr>
          <p:cNvSpPr/>
          <p:nvPr/>
        </p:nvSpPr>
        <p:spPr>
          <a:xfrm>
            <a:off x="4528164" y="2936883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75" name="Freeform: Shape 374">
            <a:extLst>
              <a:ext uri="{FF2B5EF4-FFF2-40B4-BE49-F238E27FC236}">
                <a16:creationId xmlns:a16="http://schemas.microsoft.com/office/drawing/2014/main" id="{2214E664-31ED-4AC6-B0FC-5E36594234CF}"/>
              </a:ext>
            </a:extLst>
          </p:cNvPr>
          <p:cNvSpPr/>
          <p:nvPr/>
        </p:nvSpPr>
        <p:spPr>
          <a:xfrm>
            <a:off x="4548519" y="2916071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76" name="Freeform: Shape 375">
            <a:extLst>
              <a:ext uri="{FF2B5EF4-FFF2-40B4-BE49-F238E27FC236}">
                <a16:creationId xmlns:a16="http://schemas.microsoft.com/office/drawing/2014/main" id="{1A50F9B6-D28C-466F-BCB8-A5960A048713}"/>
              </a:ext>
            </a:extLst>
          </p:cNvPr>
          <p:cNvSpPr/>
          <p:nvPr/>
        </p:nvSpPr>
        <p:spPr>
          <a:xfrm>
            <a:off x="4598135" y="2936883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77" name="Freeform: Shape 376">
            <a:extLst>
              <a:ext uri="{FF2B5EF4-FFF2-40B4-BE49-F238E27FC236}">
                <a16:creationId xmlns:a16="http://schemas.microsoft.com/office/drawing/2014/main" id="{3094C2BB-E53D-46C1-A793-F281AA3BB945}"/>
              </a:ext>
            </a:extLst>
          </p:cNvPr>
          <p:cNvSpPr/>
          <p:nvPr/>
        </p:nvSpPr>
        <p:spPr>
          <a:xfrm>
            <a:off x="4618490" y="2916071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78" name="Freeform: Shape 377">
            <a:extLst>
              <a:ext uri="{FF2B5EF4-FFF2-40B4-BE49-F238E27FC236}">
                <a16:creationId xmlns:a16="http://schemas.microsoft.com/office/drawing/2014/main" id="{E23EAED2-618C-4C1C-83A4-7153565E088C}"/>
              </a:ext>
            </a:extLst>
          </p:cNvPr>
          <p:cNvSpPr/>
          <p:nvPr/>
        </p:nvSpPr>
        <p:spPr>
          <a:xfrm>
            <a:off x="4633120" y="3021967"/>
            <a:ext cx="40551" cy="15302"/>
          </a:xfrm>
          <a:custGeom>
            <a:avLst/>
            <a:gdLst>
              <a:gd name="connsiteX0" fmla="*/ 0 w 45362"/>
              <a:gd name="connsiteY0" fmla="*/ 0 h 17118"/>
              <a:gd name="connsiteX1" fmla="*/ 45362 w 45362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362" h="17118">
                <a:moveTo>
                  <a:pt x="0" y="0"/>
                </a:moveTo>
                <a:lnTo>
                  <a:pt x="45362" y="0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79" name="Freeform: Shape 378">
            <a:extLst>
              <a:ext uri="{FF2B5EF4-FFF2-40B4-BE49-F238E27FC236}">
                <a16:creationId xmlns:a16="http://schemas.microsoft.com/office/drawing/2014/main" id="{B69A8542-1BF0-40F3-AD96-51CDFC881028}"/>
              </a:ext>
            </a:extLst>
          </p:cNvPr>
          <p:cNvSpPr/>
          <p:nvPr/>
        </p:nvSpPr>
        <p:spPr>
          <a:xfrm>
            <a:off x="4653475" y="3001003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80" name="Freeform: Shape 379">
            <a:extLst>
              <a:ext uri="{FF2B5EF4-FFF2-40B4-BE49-F238E27FC236}">
                <a16:creationId xmlns:a16="http://schemas.microsoft.com/office/drawing/2014/main" id="{E240FFD2-180B-4DE7-A349-B79894206C0B}"/>
              </a:ext>
            </a:extLst>
          </p:cNvPr>
          <p:cNvSpPr/>
          <p:nvPr/>
        </p:nvSpPr>
        <p:spPr>
          <a:xfrm>
            <a:off x="4633120" y="3021967"/>
            <a:ext cx="40551" cy="15302"/>
          </a:xfrm>
          <a:custGeom>
            <a:avLst/>
            <a:gdLst>
              <a:gd name="connsiteX0" fmla="*/ 0 w 45362"/>
              <a:gd name="connsiteY0" fmla="*/ 0 h 17118"/>
              <a:gd name="connsiteX1" fmla="*/ 45362 w 45362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362" h="17118">
                <a:moveTo>
                  <a:pt x="0" y="0"/>
                </a:moveTo>
                <a:lnTo>
                  <a:pt x="45362" y="0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81" name="Freeform: Shape 380">
            <a:extLst>
              <a:ext uri="{FF2B5EF4-FFF2-40B4-BE49-F238E27FC236}">
                <a16:creationId xmlns:a16="http://schemas.microsoft.com/office/drawing/2014/main" id="{EC973B46-4074-4401-A6FE-542EF03AB4B4}"/>
              </a:ext>
            </a:extLst>
          </p:cNvPr>
          <p:cNvSpPr/>
          <p:nvPr/>
        </p:nvSpPr>
        <p:spPr>
          <a:xfrm>
            <a:off x="4653475" y="3001003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82" name="Freeform: Shape 381">
            <a:extLst>
              <a:ext uri="{FF2B5EF4-FFF2-40B4-BE49-F238E27FC236}">
                <a16:creationId xmlns:a16="http://schemas.microsoft.com/office/drawing/2014/main" id="{CA315772-CFF3-4D1C-8BC2-D238D60612CD}"/>
              </a:ext>
            </a:extLst>
          </p:cNvPr>
          <p:cNvSpPr/>
          <p:nvPr/>
        </p:nvSpPr>
        <p:spPr>
          <a:xfrm>
            <a:off x="4912841" y="3115775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83" name="Freeform: Shape 382">
            <a:extLst>
              <a:ext uri="{FF2B5EF4-FFF2-40B4-BE49-F238E27FC236}">
                <a16:creationId xmlns:a16="http://schemas.microsoft.com/office/drawing/2014/main" id="{22F70C99-1F54-4B61-ADE0-DEDCFA493ACC}"/>
              </a:ext>
            </a:extLst>
          </p:cNvPr>
          <p:cNvSpPr/>
          <p:nvPr/>
        </p:nvSpPr>
        <p:spPr>
          <a:xfrm>
            <a:off x="4933196" y="3094962"/>
            <a:ext cx="15902" cy="41623"/>
          </a:xfrm>
          <a:custGeom>
            <a:avLst/>
            <a:gdLst>
              <a:gd name="connsiteX0" fmla="*/ 0 w 17789"/>
              <a:gd name="connsiteY0" fmla="*/ 0 h 46562"/>
              <a:gd name="connsiteX1" fmla="*/ 0 w 17789"/>
              <a:gd name="connsiteY1" fmla="*/ 46563 h 46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562">
                <a:moveTo>
                  <a:pt x="0" y="0"/>
                </a:moveTo>
                <a:lnTo>
                  <a:pt x="0" y="46563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84" name="Freeform: Shape 383">
            <a:extLst>
              <a:ext uri="{FF2B5EF4-FFF2-40B4-BE49-F238E27FC236}">
                <a16:creationId xmlns:a16="http://schemas.microsoft.com/office/drawing/2014/main" id="{85D4C540-8310-48BE-B5AA-540D0E2879D0}"/>
              </a:ext>
            </a:extLst>
          </p:cNvPr>
          <p:cNvSpPr/>
          <p:nvPr/>
        </p:nvSpPr>
        <p:spPr>
          <a:xfrm>
            <a:off x="4965319" y="3115775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85" name="Freeform: Shape 384">
            <a:extLst>
              <a:ext uri="{FF2B5EF4-FFF2-40B4-BE49-F238E27FC236}">
                <a16:creationId xmlns:a16="http://schemas.microsoft.com/office/drawing/2014/main" id="{0672EE95-2E30-49ED-95C1-D7050CB6B16B}"/>
              </a:ext>
            </a:extLst>
          </p:cNvPr>
          <p:cNvSpPr/>
          <p:nvPr/>
        </p:nvSpPr>
        <p:spPr>
          <a:xfrm>
            <a:off x="4985674" y="3094962"/>
            <a:ext cx="15902" cy="41623"/>
          </a:xfrm>
          <a:custGeom>
            <a:avLst/>
            <a:gdLst>
              <a:gd name="connsiteX0" fmla="*/ 0 w 17789"/>
              <a:gd name="connsiteY0" fmla="*/ 0 h 46562"/>
              <a:gd name="connsiteX1" fmla="*/ 0 w 17789"/>
              <a:gd name="connsiteY1" fmla="*/ 46563 h 46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562">
                <a:moveTo>
                  <a:pt x="0" y="0"/>
                </a:moveTo>
                <a:lnTo>
                  <a:pt x="0" y="46563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86" name="Freeform: Shape 385">
            <a:extLst>
              <a:ext uri="{FF2B5EF4-FFF2-40B4-BE49-F238E27FC236}">
                <a16:creationId xmlns:a16="http://schemas.microsoft.com/office/drawing/2014/main" id="{EDB7A3C5-3722-4DCB-B43A-8C4913564E54}"/>
              </a:ext>
            </a:extLst>
          </p:cNvPr>
          <p:cNvSpPr/>
          <p:nvPr/>
        </p:nvSpPr>
        <p:spPr>
          <a:xfrm>
            <a:off x="5017796" y="3221366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87" name="Freeform: Shape 386">
            <a:extLst>
              <a:ext uri="{FF2B5EF4-FFF2-40B4-BE49-F238E27FC236}">
                <a16:creationId xmlns:a16="http://schemas.microsoft.com/office/drawing/2014/main" id="{4B4A0DF7-BE51-45FA-BA53-8CFE33E16802}"/>
              </a:ext>
            </a:extLst>
          </p:cNvPr>
          <p:cNvSpPr/>
          <p:nvPr/>
        </p:nvSpPr>
        <p:spPr>
          <a:xfrm>
            <a:off x="5038151" y="3200553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88" name="Freeform: Shape 387">
            <a:extLst>
              <a:ext uri="{FF2B5EF4-FFF2-40B4-BE49-F238E27FC236}">
                <a16:creationId xmlns:a16="http://schemas.microsoft.com/office/drawing/2014/main" id="{A5218AEC-3181-4A86-A761-B8D45B491434}"/>
              </a:ext>
            </a:extLst>
          </p:cNvPr>
          <p:cNvSpPr/>
          <p:nvPr/>
        </p:nvSpPr>
        <p:spPr>
          <a:xfrm>
            <a:off x="5699846" y="3221366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89" name="Freeform: Shape 388">
            <a:extLst>
              <a:ext uri="{FF2B5EF4-FFF2-40B4-BE49-F238E27FC236}">
                <a16:creationId xmlns:a16="http://schemas.microsoft.com/office/drawing/2014/main" id="{B466E11C-533A-48BF-BA47-28CF41C42DB1}"/>
              </a:ext>
            </a:extLst>
          </p:cNvPr>
          <p:cNvSpPr/>
          <p:nvPr/>
        </p:nvSpPr>
        <p:spPr>
          <a:xfrm>
            <a:off x="5720201" y="3200553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90" name="Freeform: Shape 389">
            <a:extLst>
              <a:ext uri="{FF2B5EF4-FFF2-40B4-BE49-F238E27FC236}">
                <a16:creationId xmlns:a16="http://schemas.microsoft.com/office/drawing/2014/main" id="{E7E447F0-025F-4327-9AD3-B3FB2AC30079}"/>
              </a:ext>
            </a:extLst>
          </p:cNvPr>
          <p:cNvSpPr/>
          <p:nvPr/>
        </p:nvSpPr>
        <p:spPr>
          <a:xfrm>
            <a:off x="6417039" y="3343330"/>
            <a:ext cx="40551" cy="15302"/>
          </a:xfrm>
          <a:custGeom>
            <a:avLst/>
            <a:gdLst>
              <a:gd name="connsiteX0" fmla="*/ 0 w 45362"/>
              <a:gd name="connsiteY0" fmla="*/ 0 h 17118"/>
              <a:gd name="connsiteX1" fmla="*/ 45362 w 45362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362" h="17118">
                <a:moveTo>
                  <a:pt x="0" y="0"/>
                </a:moveTo>
                <a:lnTo>
                  <a:pt x="45362" y="0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91" name="Freeform: Shape 390">
            <a:extLst>
              <a:ext uri="{FF2B5EF4-FFF2-40B4-BE49-F238E27FC236}">
                <a16:creationId xmlns:a16="http://schemas.microsoft.com/office/drawing/2014/main" id="{C3BBD5A2-E1F2-42DD-8990-A8FC4ACBF93C}"/>
              </a:ext>
            </a:extLst>
          </p:cNvPr>
          <p:cNvSpPr/>
          <p:nvPr/>
        </p:nvSpPr>
        <p:spPr>
          <a:xfrm>
            <a:off x="6437394" y="3322365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92" name="Freeform: Shape 391">
            <a:extLst>
              <a:ext uri="{FF2B5EF4-FFF2-40B4-BE49-F238E27FC236}">
                <a16:creationId xmlns:a16="http://schemas.microsoft.com/office/drawing/2014/main" id="{039D397B-DCF1-4D66-ADA5-E63FB3ABA5FD}"/>
              </a:ext>
            </a:extLst>
          </p:cNvPr>
          <p:cNvSpPr/>
          <p:nvPr/>
        </p:nvSpPr>
        <p:spPr>
          <a:xfrm>
            <a:off x="6504502" y="3343330"/>
            <a:ext cx="40551" cy="15302"/>
          </a:xfrm>
          <a:custGeom>
            <a:avLst/>
            <a:gdLst>
              <a:gd name="connsiteX0" fmla="*/ 0 w 45362"/>
              <a:gd name="connsiteY0" fmla="*/ 0 h 17118"/>
              <a:gd name="connsiteX1" fmla="*/ 45362 w 45362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362" h="17118">
                <a:moveTo>
                  <a:pt x="0" y="0"/>
                </a:moveTo>
                <a:lnTo>
                  <a:pt x="45362" y="0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93" name="Freeform: Shape 392">
            <a:extLst>
              <a:ext uri="{FF2B5EF4-FFF2-40B4-BE49-F238E27FC236}">
                <a16:creationId xmlns:a16="http://schemas.microsoft.com/office/drawing/2014/main" id="{E8C06ADB-4003-4CF4-A9F4-C089EF559B4A}"/>
              </a:ext>
            </a:extLst>
          </p:cNvPr>
          <p:cNvSpPr/>
          <p:nvPr/>
        </p:nvSpPr>
        <p:spPr>
          <a:xfrm>
            <a:off x="6524698" y="3322365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94" name="Freeform: Shape 393">
            <a:extLst>
              <a:ext uri="{FF2B5EF4-FFF2-40B4-BE49-F238E27FC236}">
                <a16:creationId xmlns:a16="http://schemas.microsoft.com/office/drawing/2014/main" id="{91157F61-2483-4892-AF6A-A76D4A3AE398}"/>
              </a:ext>
            </a:extLst>
          </p:cNvPr>
          <p:cNvSpPr/>
          <p:nvPr/>
        </p:nvSpPr>
        <p:spPr>
          <a:xfrm>
            <a:off x="7046612" y="3635770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95" name="Freeform: Shape 394">
            <a:extLst>
              <a:ext uri="{FF2B5EF4-FFF2-40B4-BE49-F238E27FC236}">
                <a16:creationId xmlns:a16="http://schemas.microsoft.com/office/drawing/2014/main" id="{D4F96BAF-F363-45D1-8D50-FC8EC3D6AC51}"/>
              </a:ext>
            </a:extLst>
          </p:cNvPr>
          <p:cNvSpPr/>
          <p:nvPr/>
        </p:nvSpPr>
        <p:spPr>
          <a:xfrm>
            <a:off x="7066967" y="3614958"/>
            <a:ext cx="15902" cy="41623"/>
          </a:xfrm>
          <a:custGeom>
            <a:avLst/>
            <a:gdLst>
              <a:gd name="connsiteX0" fmla="*/ 0 w 17789"/>
              <a:gd name="connsiteY0" fmla="*/ 0 h 46562"/>
              <a:gd name="connsiteX1" fmla="*/ 0 w 17789"/>
              <a:gd name="connsiteY1" fmla="*/ 46563 h 46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562">
                <a:moveTo>
                  <a:pt x="0" y="0"/>
                </a:moveTo>
                <a:lnTo>
                  <a:pt x="0" y="46563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96" name="Freeform: Shape 395">
            <a:extLst>
              <a:ext uri="{FF2B5EF4-FFF2-40B4-BE49-F238E27FC236}">
                <a16:creationId xmlns:a16="http://schemas.microsoft.com/office/drawing/2014/main" id="{F5265DD6-A572-4B7A-95B9-5A6E06993DAE}"/>
              </a:ext>
            </a:extLst>
          </p:cNvPr>
          <p:cNvSpPr/>
          <p:nvPr/>
        </p:nvSpPr>
        <p:spPr>
          <a:xfrm>
            <a:off x="7361476" y="3635770"/>
            <a:ext cx="40551" cy="15302"/>
          </a:xfrm>
          <a:custGeom>
            <a:avLst/>
            <a:gdLst>
              <a:gd name="connsiteX0" fmla="*/ 0 w 45362"/>
              <a:gd name="connsiteY0" fmla="*/ 0 h 17118"/>
              <a:gd name="connsiteX1" fmla="*/ 45362 w 45362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362" h="17118">
                <a:moveTo>
                  <a:pt x="0" y="0"/>
                </a:moveTo>
                <a:lnTo>
                  <a:pt x="45362" y="0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97" name="Freeform: Shape 396">
            <a:extLst>
              <a:ext uri="{FF2B5EF4-FFF2-40B4-BE49-F238E27FC236}">
                <a16:creationId xmlns:a16="http://schemas.microsoft.com/office/drawing/2014/main" id="{4C069BB3-C89F-4667-81F1-6F60F2C52F86}"/>
              </a:ext>
            </a:extLst>
          </p:cNvPr>
          <p:cNvSpPr/>
          <p:nvPr/>
        </p:nvSpPr>
        <p:spPr>
          <a:xfrm>
            <a:off x="7381672" y="3614958"/>
            <a:ext cx="15902" cy="41623"/>
          </a:xfrm>
          <a:custGeom>
            <a:avLst/>
            <a:gdLst>
              <a:gd name="connsiteX0" fmla="*/ 0 w 17789"/>
              <a:gd name="connsiteY0" fmla="*/ 0 h 46562"/>
              <a:gd name="connsiteX1" fmla="*/ 0 w 17789"/>
              <a:gd name="connsiteY1" fmla="*/ 46563 h 46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562">
                <a:moveTo>
                  <a:pt x="0" y="0"/>
                </a:moveTo>
                <a:lnTo>
                  <a:pt x="0" y="46563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98" name="Freeform: Shape 397">
            <a:extLst>
              <a:ext uri="{FF2B5EF4-FFF2-40B4-BE49-F238E27FC236}">
                <a16:creationId xmlns:a16="http://schemas.microsoft.com/office/drawing/2014/main" id="{A80D9243-03DC-4A67-A8ED-958193F38A0E}"/>
              </a:ext>
            </a:extLst>
          </p:cNvPr>
          <p:cNvSpPr/>
          <p:nvPr/>
        </p:nvSpPr>
        <p:spPr>
          <a:xfrm>
            <a:off x="7413795" y="3635770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99" name="Freeform: Shape 398">
            <a:extLst>
              <a:ext uri="{FF2B5EF4-FFF2-40B4-BE49-F238E27FC236}">
                <a16:creationId xmlns:a16="http://schemas.microsoft.com/office/drawing/2014/main" id="{A5B1E136-85D1-4909-9041-B7C6F321F5A9}"/>
              </a:ext>
            </a:extLst>
          </p:cNvPr>
          <p:cNvSpPr/>
          <p:nvPr/>
        </p:nvSpPr>
        <p:spPr>
          <a:xfrm>
            <a:off x="7434150" y="3614958"/>
            <a:ext cx="15902" cy="41623"/>
          </a:xfrm>
          <a:custGeom>
            <a:avLst/>
            <a:gdLst>
              <a:gd name="connsiteX0" fmla="*/ 0 w 17789"/>
              <a:gd name="connsiteY0" fmla="*/ 0 h 46562"/>
              <a:gd name="connsiteX1" fmla="*/ 0 w 17789"/>
              <a:gd name="connsiteY1" fmla="*/ 46563 h 46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562">
                <a:moveTo>
                  <a:pt x="0" y="0"/>
                </a:moveTo>
                <a:lnTo>
                  <a:pt x="0" y="46563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00" name="Freeform: Shape 399">
            <a:extLst>
              <a:ext uri="{FF2B5EF4-FFF2-40B4-BE49-F238E27FC236}">
                <a16:creationId xmlns:a16="http://schemas.microsoft.com/office/drawing/2014/main" id="{D8B63B76-DA2A-4BE9-80D4-0FCB47253B9B}"/>
              </a:ext>
            </a:extLst>
          </p:cNvPr>
          <p:cNvSpPr/>
          <p:nvPr/>
        </p:nvSpPr>
        <p:spPr>
          <a:xfrm>
            <a:off x="7571228" y="3635770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01" name="Freeform: Shape 400">
            <a:extLst>
              <a:ext uri="{FF2B5EF4-FFF2-40B4-BE49-F238E27FC236}">
                <a16:creationId xmlns:a16="http://schemas.microsoft.com/office/drawing/2014/main" id="{E9E9C454-EE57-4BA8-A80D-29779031B07D}"/>
              </a:ext>
            </a:extLst>
          </p:cNvPr>
          <p:cNvSpPr/>
          <p:nvPr/>
        </p:nvSpPr>
        <p:spPr>
          <a:xfrm>
            <a:off x="7591583" y="3614958"/>
            <a:ext cx="15902" cy="41623"/>
          </a:xfrm>
          <a:custGeom>
            <a:avLst/>
            <a:gdLst>
              <a:gd name="connsiteX0" fmla="*/ 0 w 17789"/>
              <a:gd name="connsiteY0" fmla="*/ 0 h 46562"/>
              <a:gd name="connsiteX1" fmla="*/ 0 w 17789"/>
              <a:gd name="connsiteY1" fmla="*/ 46563 h 46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562">
                <a:moveTo>
                  <a:pt x="0" y="0"/>
                </a:moveTo>
                <a:lnTo>
                  <a:pt x="0" y="46563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02" name="Freeform: Shape 401">
            <a:extLst>
              <a:ext uri="{FF2B5EF4-FFF2-40B4-BE49-F238E27FC236}">
                <a16:creationId xmlns:a16="http://schemas.microsoft.com/office/drawing/2014/main" id="{57F4A56A-7C0C-4421-B0D6-C99065C72022}"/>
              </a:ext>
            </a:extLst>
          </p:cNvPr>
          <p:cNvSpPr/>
          <p:nvPr/>
        </p:nvSpPr>
        <p:spPr>
          <a:xfrm>
            <a:off x="8078511" y="3635770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03" name="Freeform: Shape 402">
            <a:extLst>
              <a:ext uri="{FF2B5EF4-FFF2-40B4-BE49-F238E27FC236}">
                <a16:creationId xmlns:a16="http://schemas.microsoft.com/office/drawing/2014/main" id="{899E89EB-6C17-46C3-95EF-C23939D9D1C5}"/>
              </a:ext>
            </a:extLst>
          </p:cNvPr>
          <p:cNvSpPr/>
          <p:nvPr/>
        </p:nvSpPr>
        <p:spPr>
          <a:xfrm>
            <a:off x="8098866" y="3614958"/>
            <a:ext cx="15902" cy="41623"/>
          </a:xfrm>
          <a:custGeom>
            <a:avLst/>
            <a:gdLst>
              <a:gd name="connsiteX0" fmla="*/ 0 w 17789"/>
              <a:gd name="connsiteY0" fmla="*/ 0 h 46562"/>
              <a:gd name="connsiteX1" fmla="*/ 0 w 17789"/>
              <a:gd name="connsiteY1" fmla="*/ 46563 h 46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562">
                <a:moveTo>
                  <a:pt x="0" y="0"/>
                </a:moveTo>
                <a:lnTo>
                  <a:pt x="0" y="46563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04" name="Freeform: Shape 403">
            <a:extLst>
              <a:ext uri="{FF2B5EF4-FFF2-40B4-BE49-F238E27FC236}">
                <a16:creationId xmlns:a16="http://schemas.microsoft.com/office/drawing/2014/main" id="{8193419C-235E-44B7-A12F-B6EFA41A88BD}"/>
              </a:ext>
            </a:extLst>
          </p:cNvPr>
          <p:cNvSpPr/>
          <p:nvPr/>
        </p:nvSpPr>
        <p:spPr>
          <a:xfrm>
            <a:off x="8568143" y="3635770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05" name="Freeform: Shape 404">
            <a:extLst>
              <a:ext uri="{FF2B5EF4-FFF2-40B4-BE49-F238E27FC236}">
                <a16:creationId xmlns:a16="http://schemas.microsoft.com/office/drawing/2014/main" id="{AD54A12E-5F00-47E7-AA25-D75B004C84A3}"/>
              </a:ext>
            </a:extLst>
          </p:cNvPr>
          <p:cNvSpPr/>
          <p:nvPr/>
        </p:nvSpPr>
        <p:spPr>
          <a:xfrm>
            <a:off x="8588498" y="3614958"/>
            <a:ext cx="15902" cy="41623"/>
          </a:xfrm>
          <a:custGeom>
            <a:avLst/>
            <a:gdLst>
              <a:gd name="connsiteX0" fmla="*/ 0 w 17789"/>
              <a:gd name="connsiteY0" fmla="*/ 0 h 46562"/>
              <a:gd name="connsiteX1" fmla="*/ 0 w 17789"/>
              <a:gd name="connsiteY1" fmla="*/ 46563 h 46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562">
                <a:moveTo>
                  <a:pt x="0" y="0"/>
                </a:moveTo>
                <a:lnTo>
                  <a:pt x="0" y="46563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06" name="Freeform: Shape 405">
            <a:extLst>
              <a:ext uri="{FF2B5EF4-FFF2-40B4-BE49-F238E27FC236}">
                <a16:creationId xmlns:a16="http://schemas.microsoft.com/office/drawing/2014/main" id="{139EADEE-C9E3-4AA0-AC66-DE9BC972D8A1}"/>
              </a:ext>
            </a:extLst>
          </p:cNvPr>
          <p:cNvSpPr/>
          <p:nvPr/>
        </p:nvSpPr>
        <p:spPr>
          <a:xfrm>
            <a:off x="8795545" y="3635770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07" name="Freeform: Shape 406">
            <a:extLst>
              <a:ext uri="{FF2B5EF4-FFF2-40B4-BE49-F238E27FC236}">
                <a16:creationId xmlns:a16="http://schemas.microsoft.com/office/drawing/2014/main" id="{C7E27095-1851-4F68-9B2C-B98AF800763F}"/>
              </a:ext>
            </a:extLst>
          </p:cNvPr>
          <p:cNvSpPr/>
          <p:nvPr/>
        </p:nvSpPr>
        <p:spPr>
          <a:xfrm>
            <a:off x="8815900" y="3614958"/>
            <a:ext cx="15902" cy="41623"/>
          </a:xfrm>
          <a:custGeom>
            <a:avLst/>
            <a:gdLst>
              <a:gd name="connsiteX0" fmla="*/ 0 w 17789"/>
              <a:gd name="connsiteY0" fmla="*/ 0 h 46562"/>
              <a:gd name="connsiteX1" fmla="*/ 0 w 17789"/>
              <a:gd name="connsiteY1" fmla="*/ 46563 h 46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562">
                <a:moveTo>
                  <a:pt x="0" y="0"/>
                </a:moveTo>
                <a:lnTo>
                  <a:pt x="0" y="46563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08" name="Freeform: Shape 407">
            <a:extLst>
              <a:ext uri="{FF2B5EF4-FFF2-40B4-BE49-F238E27FC236}">
                <a16:creationId xmlns:a16="http://schemas.microsoft.com/office/drawing/2014/main" id="{0D1F90E6-27BA-4AEF-8389-17F9E54D48F2}"/>
              </a:ext>
            </a:extLst>
          </p:cNvPr>
          <p:cNvSpPr/>
          <p:nvPr/>
        </p:nvSpPr>
        <p:spPr>
          <a:xfrm>
            <a:off x="8917993" y="3635770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09" name="Freeform: Shape 408">
            <a:extLst>
              <a:ext uri="{FF2B5EF4-FFF2-40B4-BE49-F238E27FC236}">
                <a16:creationId xmlns:a16="http://schemas.microsoft.com/office/drawing/2014/main" id="{1F649524-76BC-432F-B3CD-81BE1029D49F}"/>
              </a:ext>
            </a:extLst>
          </p:cNvPr>
          <p:cNvSpPr/>
          <p:nvPr/>
        </p:nvSpPr>
        <p:spPr>
          <a:xfrm>
            <a:off x="8938348" y="3614958"/>
            <a:ext cx="15902" cy="41623"/>
          </a:xfrm>
          <a:custGeom>
            <a:avLst/>
            <a:gdLst>
              <a:gd name="connsiteX0" fmla="*/ 0 w 17789"/>
              <a:gd name="connsiteY0" fmla="*/ 0 h 46562"/>
              <a:gd name="connsiteX1" fmla="*/ 0 w 17789"/>
              <a:gd name="connsiteY1" fmla="*/ 46563 h 46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562">
                <a:moveTo>
                  <a:pt x="0" y="0"/>
                </a:moveTo>
                <a:lnTo>
                  <a:pt x="0" y="46563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10" name="Freeform: Shape 409">
            <a:extLst>
              <a:ext uri="{FF2B5EF4-FFF2-40B4-BE49-F238E27FC236}">
                <a16:creationId xmlns:a16="http://schemas.microsoft.com/office/drawing/2014/main" id="{108AC476-1412-47ED-879F-0A6DC4FAAFE2}"/>
              </a:ext>
            </a:extLst>
          </p:cNvPr>
          <p:cNvSpPr/>
          <p:nvPr/>
        </p:nvSpPr>
        <p:spPr>
          <a:xfrm>
            <a:off x="8938348" y="3635158"/>
            <a:ext cx="1589" cy="611"/>
          </a:xfrm>
          <a:custGeom>
            <a:avLst/>
            <a:gdLst>
              <a:gd name="connsiteX0" fmla="*/ 1779 w 1778"/>
              <a:gd name="connsiteY0" fmla="*/ 0 h 684"/>
              <a:gd name="connsiteX1" fmla="*/ 0 w 1778"/>
              <a:gd name="connsiteY1" fmla="*/ 685 h 6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" h="684">
                <a:moveTo>
                  <a:pt x="1779" y="0"/>
                </a:moveTo>
                <a:lnTo>
                  <a:pt x="0" y="685"/>
                </a:lnTo>
              </a:path>
            </a:pathLst>
          </a:custGeom>
          <a:ln w="12700" cap="flat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11" name="Freeform: Shape 410">
            <a:extLst>
              <a:ext uri="{FF2B5EF4-FFF2-40B4-BE49-F238E27FC236}">
                <a16:creationId xmlns:a16="http://schemas.microsoft.com/office/drawing/2014/main" id="{8525F744-C746-4853-A94E-3964505E2BD3}"/>
              </a:ext>
            </a:extLst>
          </p:cNvPr>
          <p:cNvSpPr/>
          <p:nvPr/>
        </p:nvSpPr>
        <p:spPr>
          <a:xfrm>
            <a:off x="2691768" y="2531660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12" name="Freeform: Shape 411">
            <a:extLst>
              <a:ext uri="{FF2B5EF4-FFF2-40B4-BE49-F238E27FC236}">
                <a16:creationId xmlns:a16="http://schemas.microsoft.com/office/drawing/2014/main" id="{8E01DFAA-5172-4789-B2FA-9FCA473ACB5D}"/>
              </a:ext>
            </a:extLst>
          </p:cNvPr>
          <p:cNvSpPr/>
          <p:nvPr/>
        </p:nvSpPr>
        <p:spPr>
          <a:xfrm>
            <a:off x="2712123" y="2510695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13" name="Freeform: Shape 412">
            <a:extLst>
              <a:ext uri="{FF2B5EF4-FFF2-40B4-BE49-F238E27FC236}">
                <a16:creationId xmlns:a16="http://schemas.microsoft.com/office/drawing/2014/main" id="{45AF7875-6E8C-482B-83DE-DC92DDA9EC8F}"/>
              </a:ext>
            </a:extLst>
          </p:cNvPr>
          <p:cNvSpPr/>
          <p:nvPr/>
        </p:nvSpPr>
        <p:spPr>
          <a:xfrm>
            <a:off x="2691768" y="2531660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14" name="Freeform: Shape 413">
            <a:extLst>
              <a:ext uri="{FF2B5EF4-FFF2-40B4-BE49-F238E27FC236}">
                <a16:creationId xmlns:a16="http://schemas.microsoft.com/office/drawing/2014/main" id="{3A028734-F453-4E0C-A9FB-04836544CBAF}"/>
              </a:ext>
            </a:extLst>
          </p:cNvPr>
          <p:cNvSpPr/>
          <p:nvPr/>
        </p:nvSpPr>
        <p:spPr>
          <a:xfrm>
            <a:off x="2712123" y="2510695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15" name="Freeform: Shape 414">
            <a:extLst>
              <a:ext uri="{FF2B5EF4-FFF2-40B4-BE49-F238E27FC236}">
                <a16:creationId xmlns:a16="http://schemas.microsoft.com/office/drawing/2014/main" id="{8B13A644-B722-4217-84AC-A339915F7494}"/>
              </a:ext>
            </a:extLst>
          </p:cNvPr>
          <p:cNvSpPr/>
          <p:nvPr/>
        </p:nvSpPr>
        <p:spPr>
          <a:xfrm>
            <a:off x="2691768" y="2531660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16" name="Freeform: Shape 415">
            <a:extLst>
              <a:ext uri="{FF2B5EF4-FFF2-40B4-BE49-F238E27FC236}">
                <a16:creationId xmlns:a16="http://schemas.microsoft.com/office/drawing/2014/main" id="{6D88D26C-8441-405F-B489-F5774BD4A157}"/>
              </a:ext>
            </a:extLst>
          </p:cNvPr>
          <p:cNvSpPr/>
          <p:nvPr/>
        </p:nvSpPr>
        <p:spPr>
          <a:xfrm>
            <a:off x="2712123" y="2510695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17" name="Freeform: Shape 416">
            <a:extLst>
              <a:ext uri="{FF2B5EF4-FFF2-40B4-BE49-F238E27FC236}">
                <a16:creationId xmlns:a16="http://schemas.microsoft.com/office/drawing/2014/main" id="{5649F2EA-8E9A-4A00-86E7-7F65B580AE39}"/>
              </a:ext>
            </a:extLst>
          </p:cNvPr>
          <p:cNvSpPr/>
          <p:nvPr/>
        </p:nvSpPr>
        <p:spPr>
          <a:xfrm>
            <a:off x="2691768" y="2531660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18" name="Freeform: Shape 417">
            <a:extLst>
              <a:ext uri="{FF2B5EF4-FFF2-40B4-BE49-F238E27FC236}">
                <a16:creationId xmlns:a16="http://schemas.microsoft.com/office/drawing/2014/main" id="{C8C17008-3992-4D59-B625-804359B753B5}"/>
              </a:ext>
            </a:extLst>
          </p:cNvPr>
          <p:cNvSpPr/>
          <p:nvPr/>
        </p:nvSpPr>
        <p:spPr>
          <a:xfrm>
            <a:off x="2712123" y="2510695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19" name="Freeform: Shape 418">
            <a:extLst>
              <a:ext uri="{FF2B5EF4-FFF2-40B4-BE49-F238E27FC236}">
                <a16:creationId xmlns:a16="http://schemas.microsoft.com/office/drawing/2014/main" id="{45EB096C-5FB2-4B4B-96EA-FC0DFB1EF025}"/>
              </a:ext>
            </a:extLst>
          </p:cNvPr>
          <p:cNvSpPr/>
          <p:nvPr/>
        </p:nvSpPr>
        <p:spPr>
          <a:xfrm>
            <a:off x="2691768" y="2531660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20" name="Freeform: Shape 419">
            <a:extLst>
              <a:ext uri="{FF2B5EF4-FFF2-40B4-BE49-F238E27FC236}">
                <a16:creationId xmlns:a16="http://schemas.microsoft.com/office/drawing/2014/main" id="{45AA7CD6-8C0D-45D4-A002-264CD7104258}"/>
              </a:ext>
            </a:extLst>
          </p:cNvPr>
          <p:cNvSpPr/>
          <p:nvPr/>
        </p:nvSpPr>
        <p:spPr>
          <a:xfrm>
            <a:off x="2712123" y="2510695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21" name="Freeform: Shape 420">
            <a:extLst>
              <a:ext uri="{FF2B5EF4-FFF2-40B4-BE49-F238E27FC236}">
                <a16:creationId xmlns:a16="http://schemas.microsoft.com/office/drawing/2014/main" id="{6AAC512A-FB88-4289-B3AD-1783D41D7A98}"/>
              </a:ext>
            </a:extLst>
          </p:cNvPr>
          <p:cNvSpPr/>
          <p:nvPr/>
        </p:nvSpPr>
        <p:spPr>
          <a:xfrm>
            <a:off x="2691768" y="2531660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22" name="Freeform: Shape 421">
            <a:extLst>
              <a:ext uri="{FF2B5EF4-FFF2-40B4-BE49-F238E27FC236}">
                <a16:creationId xmlns:a16="http://schemas.microsoft.com/office/drawing/2014/main" id="{E78A0262-C779-4F22-98AF-903C5F4E6B87}"/>
              </a:ext>
            </a:extLst>
          </p:cNvPr>
          <p:cNvSpPr/>
          <p:nvPr/>
        </p:nvSpPr>
        <p:spPr>
          <a:xfrm>
            <a:off x="2712123" y="2510695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23" name="Freeform: Shape 422">
            <a:extLst>
              <a:ext uri="{FF2B5EF4-FFF2-40B4-BE49-F238E27FC236}">
                <a16:creationId xmlns:a16="http://schemas.microsoft.com/office/drawing/2014/main" id="{D130CBDA-D82B-4B73-B435-BC05E2509880}"/>
              </a:ext>
            </a:extLst>
          </p:cNvPr>
          <p:cNvSpPr/>
          <p:nvPr/>
        </p:nvSpPr>
        <p:spPr>
          <a:xfrm>
            <a:off x="2691768" y="2531660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24" name="Freeform: Shape 423">
            <a:extLst>
              <a:ext uri="{FF2B5EF4-FFF2-40B4-BE49-F238E27FC236}">
                <a16:creationId xmlns:a16="http://schemas.microsoft.com/office/drawing/2014/main" id="{3C2E9531-A155-47DF-868E-CAB5CD29AC51}"/>
              </a:ext>
            </a:extLst>
          </p:cNvPr>
          <p:cNvSpPr/>
          <p:nvPr/>
        </p:nvSpPr>
        <p:spPr>
          <a:xfrm>
            <a:off x="2712123" y="2510695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25" name="Freeform: Shape 424">
            <a:extLst>
              <a:ext uri="{FF2B5EF4-FFF2-40B4-BE49-F238E27FC236}">
                <a16:creationId xmlns:a16="http://schemas.microsoft.com/office/drawing/2014/main" id="{D1C0C04C-BB73-44A1-B955-697B4129AE43}"/>
              </a:ext>
            </a:extLst>
          </p:cNvPr>
          <p:cNvSpPr/>
          <p:nvPr/>
        </p:nvSpPr>
        <p:spPr>
          <a:xfrm>
            <a:off x="2691768" y="2531660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26" name="Freeform: Shape 425">
            <a:extLst>
              <a:ext uri="{FF2B5EF4-FFF2-40B4-BE49-F238E27FC236}">
                <a16:creationId xmlns:a16="http://schemas.microsoft.com/office/drawing/2014/main" id="{D97A178E-3D28-43A1-9A4D-4F5A5AF55437}"/>
              </a:ext>
            </a:extLst>
          </p:cNvPr>
          <p:cNvSpPr/>
          <p:nvPr/>
        </p:nvSpPr>
        <p:spPr>
          <a:xfrm>
            <a:off x="2712123" y="2510695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27" name="Freeform: Shape 426">
            <a:extLst>
              <a:ext uri="{FF2B5EF4-FFF2-40B4-BE49-F238E27FC236}">
                <a16:creationId xmlns:a16="http://schemas.microsoft.com/office/drawing/2014/main" id="{43F44418-4A9A-4F02-ACD9-358B7B823337}"/>
              </a:ext>
            </a:extLst>
          </p:cNvPr>
          <p:cNvSpPr/>
          <p:nvPr/>
        </p:nvSpPr>
        <p:spPr>
          <a:xfrm>
            <a:off x="2691768" y="2531660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28" name="Freeform: Shape 427">
            <a:extLst>
              <a:ext uri="{FF2B5EF4-FFF2-40B4-BE49-F238E27FC236}">
                <a16:creationId xmlns:a16="http://schemas.microsoft.com/office/drawing/2014/main" id="{C6916BAE-3E76-4B83-AA1D-742E7EDA607B}"/>
              </a:ext>
            </a:extLst>
          </p:cNvPr>
          <p:cNvSpPr/>
          <p:nvPr/>
        </p:nvSpPr>
        <p:spPr>
          <a:xfrm>
            <a:off x="2712123" y="2510695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29" name="Freeform: Shape 428">
            <a:extLst>
              <a:ext uri="{FF2B5EF4-FFF2-40B4-BE49-F238E27FC236}">
                <a16:creationId xmlns:a16="http://schemas.microsoft.com/office/drawing/2014/main" id="{FDF3DCE0-9790-4F52-B8AB-7D9D9C2CF500}"/>
              </a:ext>
            </a:extLst>
          </p:cNvPr>
          <p:cNvSpPr/>
          <p:nvPr/>
        </p:nvSpPr>
        <p:spPr>
          <a:xfrm>
            <a:off x="2691768" y="2531660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30" name="Freeform: Shape 429">
            <a:extLst>
              <a:ext uri="{FF2B5EF4-FFF2-40B4-BE49-F238E27FC236}">
                <a16:creationId xmlns:a16="http://schemas.microsoft.com/office/drawing/2014/main" id="{356BE125-4800-439C-B38E-E5B644A6FD56}"/>
              </a:ext>
            </a:extLst>
          </p:cNvPr>
          <p:cNvSpPr/>
          <p:nvPr/>
        </p:nvSpPr>
        <p:spPr>
          <a:xfrm>
            <a:off x="2712123" y="2510695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31" name="Freeform: Shape 430">
            <a:extLst>
              <a:ext uri="{FF2B5EF4-FFF2-40B4-BE49-F238E27FC236}">
                <a16:creationId xmlns:a16="http://schemas.microsoft.com/office/drawing/2014/main" id="{0AEA4898-C806-492A-B787-0FF191D1B3B1}"/>
              </a:ext>
            </a:extLst>
          </p:cNvPr>
          <p:cNvSpPr/>
          <p:nvPr/>
        </p:nvSpPr>
        <p:spPr>
          <a:xfrm>
            <a:off x="2691768" y="2531660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32" name="Freeform: Shape 431">
            <a:extLst>
              <a:ext uri="{FF2B5EF4-FFF2-40B4-BE49-F238E27FC236}">
                <a16:creationId xmlns:a16="http://schemas.microsoft.com/office/drawing/2014/main" id="{C9111857-E332-4A3E-B3FB-9EE052E13AA3}"/>
              </a:ext>
            </a:extLst>
          </p:cNvPr>
          <p:cNvSpPr/>
          <p:nvPr/>
        </p:nvSpPr>
        <p:spPr>
          <a:xfrm>
            <a:off x="2712123" y="2510695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33" name="Freeform: Shape 432">
            <a:extLst>
              <a:ext uri="{FF2B5EF4-FFF2-40B4-BE49-F238E27FC236}">
                <a16:creationId xmlns:a16="http://schemas.microsoft.com/office/drawing/2014/main" id="{4F0FDAC3-70E2-428E-8034-0FAD445B1407}"/>
              </a:ext>
            </a:extLst>
          </p:cNvPr>
          <p:cNvSpPr/>
          <p:nvPr/>
        </p:nvSpPr>
        <p:spPr>
          <a:xfrm>
            <a:off x="3041459" y="2531660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34" name="Freeform: Shape 433">
            <a:extLst>
              <a:ext uri="{FF2B5EF4-FFF2-40B4-BE49-F238E27FC236}">
                <a16:creationId xmlns:a16="http://schemas.microsoft.com/office/drawing/2014/main" id="{74D923C2-3C6F-4E76-B91F-E8FE3349D841}"/>
              </a:ext>
            </a:extLst>
          </p:cNvPr>
          <p:cNvSpPr/>
          <p:nvPr/>
        </p:nvSpPr>
        <p:spPr>
          <a:xfrm>
            <a:off x="3061814" y="2510695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35" name="Freeform: Shape 434">
            <a:extLst>
              <a:ext uri="{FF2B5EF4-FFF2-40B4-BE49-F238E27FC236}">
                <a16:creationId xmlns:a16="http://schemas.microsoft.com/office/drawing/2014/main" id="{D53836DC-6438-4D1C-BE58-48D621FFF79D}"/>
              </a:ext>
            </a:extLst>
          </p:cNvPr>
          <p:cNvSpPr/>
          <p:nvPr/>
        </p:nvSpPr>
        <p:spPr>
          <a:xfrm>
            <a:off x="3321339" y="2572978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36" name="Freeform: Shape 435">
            <a:extLst>
              <a:ext uri="{FF2B5EF4-FFF2-40B4-BE49-F238E27FC236}">
                <a16:creationId xmlns:a16="http://schemas.microsoft.com/office/drawing/2014/main" id="{DBF49D9F-0BB4-46FC-A909-B6221B1AC4CF}"/>
              </a:ext>
            </a:extLst>
          </p:cNvPr>
          <p:cNvSpPr/>
          <p:nvPr/>
        </p:nvSpPr>
        <p:spPr>
          <a:xfrm>
            <a:off x="3341694" y="2552013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37" name="Freeform: Shape 436">
            <a:extLst>
              <a:ext uri="{FF2B5EF4-FFF2-40B4-BE49-F238E27FC236}">
                <a16:creationId xmlns:a16="http://schemas.microsoft.com/office/drawing/2014/main" id="{97451671-631C-464A-987D-F6F7B88C0C4F}"/>
              </a:ext>
            </a:extLst>
          </p:cNvPr>
          <p:cNvSpPr/>
          <p:nvPr/>
        </p:nvSpPr>
        <p:spPr>
          <a:xfrm>
            <a:off x="3338832" y="2572978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38" name="Freeform: Shape 437">
            <a:extLst>
              <a:ext uri="{FF2B5EF4-FFF2-40B4-BE49-F238E27FC236}">
                <a16:creationId xmlns:a16="http://schemas.microsoft.com/office/drawing/2014/main" id="{E5B338AD-FC39-492B-8CBC-FF69DF76AF36}"/>
              </a:ext>
            </a:extLst>
          </p:cNvPr>
          <p:cNvSpPr/>
          <p:nvPr/>
        </p:nvSpPr>
        <p:spPr>
          <a:xfrm>
            <a:off x="3359187" y="2552013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39" name="Freeform: Shape 438">
            <a:extLst>
              <a:ext uri="{FF2B5EF4-FFF2-40B4-BE49-F238E27FC236}">
                <a16:creationId xmlns:a16="http://schemas.microsoft.com/office/drawing/2014/main" id="{E88F3BAB-2E0E-4324-AD46-ED99BE0AF855}"/>
              </a:ext>
            </a:extLst>
          </p:cNvPr>
          <p:cNvSpPr/>
          <p:nvPr/>
        </p:nvSpPr>
        <p:spPr>
          <a:xfrm>
            <a:off x="3408802" y="2572978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40" name="Freeform: Shape 439">
            <a:extLst>
              <a:ext uri="{FF2B5EF4-FFF2-40B4-BE49-F238E27FC236}">
                <a16:creationId xmlns:a16="http://schemas.microsoft.com/office/drawing/2014/main" id="{FF852926-4525-4E6A-98DC-0FA988AA1525}"/>
              </a:ext>
            </a:extLst>
          </p:cNvPr>
          <p:cNvSpPr/>
          <p:nvPr/>
        </p:nvSpPr>
        <p:spPr>
          <a:xfrm>
            <a:off x="3429157" y="2552013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41" name="Freeform: Shape 440">
            <a:extLst>
              <a:ext uri="{FF2B5EF4-FFF2-40B4-BE49-F238E27FC236}">
                <a16:creationId xmlns:a16="http://schemas.microsoft.com/office/drawing/2014/main" id="{6315835C-4662-426C-A2FF-99BAE4B92909}"/>
              </a:ext>
            </a:extLst>
          </p:cNvPr>
          <p:cNvSpPr/>
          <p:nvPr/>
        </p:nvSpPr>
        <p:spPr>
          <a:xfrm>
            <a:off x="3408802" y="2572978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42" name="Freeform: Shape 441">
            <a:extLst>
              <a:ext uri="{FF2B5EF4-FFF2-40B4-BE49-F238E27FC236}">
                <a16:creationId xmlns:a16="http://schemas.microsoft.com/office/drawing/2014/main" id="{54F87539-5821-4C1B-B9BC-8B780A6C153C}"/>
              </a:ext>
            </a:extLst>
          </p:cNvPr>
          <p:cNvSpPr/>
          <p:nvPr/>
        </p:nvSpPr>
        <p:spPr>
          <a:xfrm>
            <a:off x="3429157" y="2552013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43" name="Freeform: Shape 442">
            <a:extLst>
              <a:ext uri="{FF2B5EF4-FFF2-40B4-BE49-F238E27FC236}">
                <a16:creationId xmlns:a16="http://schemas.microsoft.com/office/drawing/2014/main" id="{7AECB667-7CB6-4F44-8172-226FCDD6751E}"/>
              </a:ext>
            </a:extLst>
          </p:cNvPr>
          <p:cNvSpPr/>
          <p:nvPr/>
        </p:nvSpPr>
        <p:spPr>
          <a:xfrm>
            <a:off x="3426295" y="2617662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44" name="Freeform: Shape 443">
            <a:extLst>
              <a:ext uri="{FF2B5EF4-FFF2-40B4-BE49-F238E27FC236}">
                <a16:creationId xmlns:a16="http://schemas.microsoft.com/office/drawing/2014/main" id="{F486EEA7-4F81-4702-B7E7-5841BBB136F3}"/>
              </a:ext>
            </a:extLst>
          </p:cNvPr>
          <p:cNvSpPr/>
          <p:nvPr/>
        </p:nvSpPr>
        <p:spPr>
          <a:xfrm>
            <a:off x="3446649" y="2596698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45" name="Freeform: Shape 444">
            <a:extLst>
              <a:ext uri="{FF2B5EF4-FFF2-40B4-BE49-F238E27FC236}">
                <a16:creationId xmlns:a16="http://schemas.microsoft.com/office/drawing/2014/main" id="{DF71310F-1714-4593-8D03-BBFCC2191055}"/>
              </a:ext>
            </a:extLst>
          </p:cNvPr>
          <p:cNvSpPr/>
          <p:nvPr/>
        </p:nvSpPr>
        <p:spPr>
          <a:xfrm>
            <a:off x="3426295" y="2617662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46" name="Freeform: Shape 445">
            <a:extLst>
              <a:ext uri="{FF2B5EF4-FFF2-40B4-BE49-F238E27FC236}">
                <a16:creationId xmlns:a16="http://schemas.microsoft.com/office/drawing/2014/main" id="{519A4D12-69D6-4A65-B657-BEACC8541786}"/>
              </a:ext>
            </a:extLst>
          </p:cNvPr>
          <p:cNvSpPr/>
          <p:nvPr/>
        </p:nvSpPr>
        <p:spPr>
          <a:xfrm>
            <a:off x="3446649" y="2596698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47" name="Freeform: Shape 446">
            <a:extLst>
              <a:ext uri="{FF2B5EF4-FFF2-40B4-BE49-F238E27FC236}">
                <a16:creationId xmlns:a16="http://schemas.microsoft.com/office/drawing/2014/main" id="{1E5F3A2E-F47F-4B52-9429-84662B946394}"/>
              </a:ext>
            </a:extLst>
          </p:cNvPr>
          <p:cNvSpPr/>
          <p:nvPr/>
        </p:nvSpPr>
        <p:spPr>
          <a:xfrm>
            <a:off x="3426295" y="2617662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48" name="Freeform: Shape 447">
            <a:extLst>
              <a:ext uri="{FF2B5EF4-FFF2-40B4-BE49-F238E27FC236}">
                <a16:creationId xmlns:a16="http://schemas.microsoft.com/office/drawing/2014/main" id="{9806185A-9133-4FD8-9DCA-B6E6AB6691BC}"/>
              </a:ext>
            </a:extLst>
          </p:cNvPr>
          <p:cNvSpPr/>
          <p:nvPr/>
        </p:nvSpPr>
        <p:spPr>
          <a:xfrm>
            <a:off x="3446649" y="2596698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49" name="Freeform: Shape 448">
            <a:extLst>
              <a:ext uri="{FF2B5EF4-FFF2-40B4-BE49-F238E27FC236}">
                <a16:creationId xmlns:a16="http://schemas.microsoft.com/office/drawing/2014/main" id="{B302543B-5CB5-4265-98F0-FA8CDC10D784}"/>
              </a:ext>
            </a:extLst>
          </p:cNvPr>
          <p:cNvSpPr/>
          <p:nvPr/>
        </p:nvSpPr>
        <p:spPr>
          <a:xfrm>
            <a:off x="3426295" y="2617662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50" name="Freeform: Shape 449">
            <a:extLst>
              <a:ext uri="{FF2B5EF4-FFF2-40B4-BE49-F238E27FC236}">
                <a16:creationId xmlns:a16="http://schemas.microsoft.com/office/drawing/2014/main" id="{3D9E6707-978C-423B-AE76-2738BACFB150}"/>
              </a:ext>
            </a:extLst>
          </p:cNvPr>
          <p:cNvSpPr/>
          <p:nvPr/>
        </p:nvSpPr>
        <p:spPr>
          <a:xfrm>
            <a:off x="3446649" y="2596698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51" name="Freeform: Shape 450">
            <a:extLst>
              <a:ext uri="{FF2B5EF4-FFF2-40B4-BE49-F238E27FC236}">
                <a16:creationId xmlns:a16="http://schemas.microsoft.com/office/drawing/2014/main" id="{EA5E5C5B-6877-4C4C-8EA7-A01463335343}"/>
              </a:ext>
            </a:extLst>
          </p:cNvPr>
          <p:cNvSpPr/>
          <p:nvPr/>
        </p:nvSpPr>
        <p:spPr>
          <a:xfrm>
            <a:off x="3426295" y="2617662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52" name="Freeform: Shape 451">
            <a:extLst>
              <a:ext uri="{FF2B5EF4-FFF2-40B4-BE49-F238E27FC236}">
                <a16:creationId xmlns:a16="http://schemas.microsoft.com/office/drawing/2014/main" id="{2876DEB0-2E09-4060-80D1-F03E75CEEB35}"/>
              </a:ext>
            </a:extLst>
          </p:cNvPr>
          <p:cNvSpPr/>
          <p:nvPr/>
        </p:nvSpPr>
        <p:spPr>
          <a:xfrm>
            <a:off x="3446649" y="2596698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53" name="Freeform: Shape 452">
            <a:extLst>
              <a:ext uri="{FF2B5EF4-FFF2-40B4-BE49-F238E27FC236}">
                <a16:creationId xmlns:a16="http://schemas.microsoft.com/office/drawing/2014/main" id="{4473AC16-E88E-4573-9B1F-F6A156826130}"/>
              </a:ext>
            </a:extLst>
          </p:cNvPr>
          <p:cNvSpPr/>
          <p:nvPr/>
        </p:nvSpPr>
        <p:spPr>
          <a:xfrm>
            <a:off x="3426295" y="2617662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54" name="Freeform: Shape 453">
            <a:extLst>
              <a:ext uri="{FF2B5EF4-FFF2-40B4-BE49-F238E27FC236}">
                <a16:creationId xmlns:a16="http://schemas.microsoft.com/office/drawing/2014/main" id="{0C9473DB-1E4C-4F50-BBD5-71193B3DDD2E}"/>
              </a:ext>
            </a:extLst>
          </p:cNvPr>
          <p:cNvSpPr/>
          <p:nvPr/>
        </p:nvSpPr>
        <p:spPr>
          <a:xfrm>
            <a:off x="3446649" y="2596698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55" name="Freeform: Shape 454">
            <a:extLst>
              <a:ext uri="{FF2B5EF4-FFF2-40B4-BE49-F238E27FC236}">
                <a16:creationId xmlns:a16="http://schemas.microsoft.com/office/drawing/2014/main" id="{BA645FCB-43CA-4E90-98DB-542754BC25F3}"/>
              </a:ext>
            </a:extLst>
          </p:cNvPr>
          <p:cNvSpPr/>
          <p:nvPr/>
        </p:nvSpPr>
        <p:spPr>
          <a:xfrm>
            <a:off x="3531250" y="2617662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56" name="Freeform: Shape 455">
            <a:extLst>
              <a:ext uri="{FF2B5EF4-FFF2-40B4-BE49-F238E27FC236}">
                <a16:creationId xmlns:a16="http://schemas.microsoft.com/office/drawing/2014/main" id="{5F014BC8-C694-4F20-A486-E6F92D919E03}"/>
              </a:ext>
            </a:extLst>
          </p:cNvPr>
          <p:cNvSpPr/>
          <p:nvPr/>
        </p:nvSpPr>
        <p:spPr>
          <a:xfrm>
            <a:off x="3551605" y="2596698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57" name="Freeform: Shape 456">
            <a:extLst>
              <a:ext uri="{FF2B5EF4-FFF2-40B4-BE49-F238E27FC236}">
                <a16:creationId xmlns:a16="http://schemas.microsoft.com/office/drawing/2014/main" id="{89C6EC93-852E-486C-96E0-D1F391C9F152}"/>
              </a:ext>
            </a:extLst>
          </p:cNvPr>
          <p:cNvSpPr/>
          <p:nvPr/>
        </p:nvSpPr>
        <p:spPr>
          <a:xfrm>
            <a:off x="3548742" y="2617662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58" name="Freeform: Shape 457">
            <a:extLst>
              <a:ext uri="{FF2B5EF4-FFF2-40B4-BE49-F238E27FC236}">
                <a16:creationId xmlns:a16="http://schemas.microsoft.com/office/drawing/2014/main" id="{B1C0F16F-2D48-48F2-A13A-F30F37DC232E}"/>
              </a:ext>
            </a:extLst>
          </p:cNvPr>
          <p:cNvSpPr/>
          <p:nvPr/>
        </p:nvSpPr>
        <p:spPr>
          <a:xfrm>
            <a:off x="3569097" y="2596698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59" name="Freeform: Shape 458">
            <a:extLst>
              <a:ext uri="{FF2B5EF4-FFF2-40B4-BE49-F238E27FC236}">
                <a16:creationId xmlns:a16="http://schemas.microsoft.com/office/drawing/2014/main" id="{8A30184A-3507-4B80-96E0-30256554154C}"/>
              </a:ext>
            </a:extLst>
          </p:cNvPr>
          <p:cNvSpPr/>
          <p:nvPr/>
        </p:nvSpPr>
        <p:spPr>
          <a:xfrm>
            <a:off x="3566235" y="2617662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60" name="Freeform: Shape 459">
            <a:extLst>
              <a:ext uri="{FF2B5EF4-FFF2-40B4-BE49-F238E27FC236}">
                <a16:creationId xmlns:a16="http://schemas.microsoft.com/office/drawing/2014/main" id="{A15B1047-2849-475D-AC6E-2F45D43649AF}"/>
              </a:ext>
            </a:extLst>
          </p:cNvPr>
          <p:cNvSpPr/>
          <p:nvPr/>
        </p:nvSpPr>
        <p:spPr>
          <a:xfrm>
            <a:off x="3586590" y="2596698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61" name="Freeform: Shape 460">
            <a:extLst>
              <a:ext uri="{FF2B5EF4-FFF2-40B4-BE49-F238E27FC236}">
                <a16:creationId xmlns:a16="http://schemas.microsoft.com/office/drawing/2014/main" id="{0C5796A6-E3E8-436F-9005-F29CFD83968F}"/>
              </a:ext>
            </a:extLst>
          </p:cNvPr>
          <p:cNvSpPr/>
          <p:nvPr/>
        </p:nvSpPr>
        <p:spPr>
          <a:xfrm>
            <a:off x="3566235" y="2617662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62" name="Freeform: Shape 461">
            <a:extLst>
              <a:ext uri="{FF2B5EF4-FFF2-40B4-BE49-F238E27FC236}">
                <a16:creationId xmlns:a16="http://schemas.microsoft.com/office/drawing/2014/main" id="{09B1F795-597B-4850-80AE-0414CD3CC889}"/>
              </a:ext>
            </a:extLst>
          </p:cNvPr>
          <p:cNvSpPr/>
          <p:nvPr/>
        </p:nvSpPr>
        <p:spPr>
          <a:xfrm>
            <a:off x="3586590" y="2596698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63" name="Freeform: Shape 462">
            <a:extLst>
              <a:ext uri="{FF2B5EF4-FFF2-40B4-BE49-F238E27FC236}">
                <a16:creationId xmlns:a16="http://schemas.microsoft.com/office/drawing/2014/main" id="{4215E510-C8D1-4CBC-8052-DB46B34C2142}"/>
              </a:ext>
            </a:extLst>
          </p:cNvPr>
          <p:cNvSpPr/>
          <p:nvPr/>
        </p:nvSpPr>
        <p:spPr>
          <a:xfrm>
            <a:off x="3723668" y="2673672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64" name="Freeform: Shape 463">
            <a:extLst>
              <a:ext uri="{FF2B5EF4-FFF2-40B4-BE49-F238E27FC236}">
                <a16:creationId xmlns:a16="http://schemas.microsoft.com/office/drawing/2014/main" id="{102C148D-5AEE-4B0D-A41F-A7F15BF96F7F}"/>
              </a:ext>
            </a:extLst>
          </p:cNvPr>
          <p:cNvSpPr/>
          <p:nvPr/>
        </p:nvSpPr>
        <p:spPr>
          <a:xfrm>
            <a:off x="3744023" y="2652859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65" name="Freeform: Shape 464">
            <a:extLst>
              <a:ext uri="{FF2B5EF4-FFF2-40B4-BE49-F238E27FC236}">
                <a16:creationId xmlns:a16="http://schemas.microsoft.com/office/drawing/2014/main" id="{C4B759AC-EEED-4EEF-8730-7E21459FF0FA}"/>
              </a:ext>
            </a:extLst>
          </p:cNvPr>
          <p:cNvSpPr/>
          <p:nvPr/>
        </p:nvSpPr>
        <p:spPr>
          <a:xfrm>
            <a:off x="3741160" y="2731364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66" name="Freeform: Shape 465">
            <a:extLst>
              <a:ext uri="{FF2B5EF4-FFF2-40B4-BE49-F238E27FC236}">
                <a16:creationId xmlns:a16="http://schemas.microsoft.com/office/drawing/2014/main" id="{744FA192-1A7A-4482-9258-36719AADFCDA}"/>
              </a:ext>
            </a:extLst>
          </p:cNvPr>
          <p:cNvSpPr/>
          <p:nvPr/>
        </p:nvSpPr>
        <p:spPr>
          <a:xfrm>
            <a:off x="3761515" y="2710398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67" name="Freeform: Shape 466">
            <a:extLst>
              <a:ext uri="{FF2B5EF4-FFF2-40B4-BE49-F238E27FC236}">
                <a16:creationId xmlns:a16="http://schemas.microsoft.com/office/drawing/2014/main" id="{644E8249-8249-4AD9-88DA-8AAF59FDA207}"/>
              </a:ext>
            </a:extLst>
          </p:cNvPr>
          <p:cNvSpPr/>
          <p:nvPr/>
        </p:nvSpPr>
        <p:spPr>
          <a:xfrm>
            <a:off x="3898593" y="2731364"/>
            <a:ext cx="40551" cy="15302"/>
          </a:xfrm>
          <a:custGeom>
            <a:avLst/>
            <a:gdLst>
              <a:gd name="connsiteX0" fmla="*/ 0 w 45362"/>
              <a:gd name="connsiteY0" fmla="*/ 0 h 17118"/>
              <a:gd name="connsiteX1" fmla="*/ 45362 w 45362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362" h="17118">
                <a:moveTo>
                  <a:pt x="0" y="0"/>
                </a:moveTo>
                <a:lnTo>
                  <a:pt x="45362" y="0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68" name="Freeform: Shape 467">
            <a:extLst>
              <a:ext uri="{FF2B5EF4-FFF2-40B4-BE49-F238E27FC236}">
                <a16:creationId xmlns:a16="http://schemas.microsoft.com/office/drawing/2014/main" id="{AAB4430E-40E3-4175-9573-7AA9A90C98C1}"/>
              </a:ext>
            </a:extLst>
          </p:cNvPr>
          <p:cNvSpPr/>
          <p:nvPr/>
        </p:nvSpPr>
        <p:spPr>
          <a:xfrm>
            <a:off x="3918789" y="2710398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69" name="Freeform: Shape 468">
            <a:extLst>
              <a:ext uri="{FF2B5EF4-FFF2-40B4-BE49-F238E27FC236}">
                <a16:creationId xmlns:a16="http://schemas.microsoft.com/office/drawing/2014/main" id="{B7EAAA0A-C91C-4130-9F65-13355B80414D}"/>
              </a:ext>
            </a:extLst>
          </p:cNvPr>
          <p:cNvSpPr/>
          <p:nvPr/>
        </p:nvSpPr>
        <p:spPr>
          <a:xfrm>
            <a:off x="3898593" y="2731364"/>
            <a:ext cx="40551" cy="15302"/>
          </a:xfrm>
          <a:custGeom>
            <a:avLst/>
            <a:gdLst>
              <a:gd name="connsiteX0" fmla="*/ 0 w 45362"/>
              <a:gd name="connsiteY0" fmla="*/ 0 h 17118"/>
              <a:gd name="connsiteX1" fmla="*/ 45362 w 45362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362" h="17118">
                <a:moveTo>
                  <a:pt x="0" y="0"/>
                </a:moveTo>
                <a:lnTo>
                  <a:pt x="45362" y="0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70" name="Freeform: Shape 469">
            <a:extLst>
              <a:ext uri="{FF2B5EF4-FFF2-40B4-BE49-F238E27FC236}">
                <a16:creationId xmlns:a16="http://schemas.microsoft.com/office/drawing/2014/main" id="{4C9515C6-84B5-48C3-B887-678B04747921}"/>
              </a:ext>
            </a:extLst>
          </p:cNvPr>
          <p:cNvSpPr/>
          <p:nvPr/>
        </p:nvSpPr>
        <p:spPr>
          <a:xfrm>
            <a:off x="3918789" y="2710398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71" name="Freeform: Shape 470">
            <a:extLst>
              <a:ext uri="{FF2B5EF4-FFF2-40B4-BE49-F238E27FC236}">
                <a16:creationId xmlns:a16="http://schemas.microsoft.com/office/drawing/2014/main" id="{48472AC4-47BB-4CB7-BB50-73E9512E5AA8}"/>
              </a:ext>
            </a:extLst>
          </p:cNvPr>
          <p:cNvSpPr/>
          <p:nvPr/>
        </p:nvSpPr>
        <p:spPr>
          <a:xfrm>
            <a:off x="3915927" y="2794259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72" name="Freeform: Shape 471">
            <a:extLst>
              <a:ext uri="{FF2B5EF4-FFF2-40B4-BE49-F238E27FC236}">
                <a16:creationId xmlns:a16="http://schemas.microsoft.com/office/drawing/2014/main" id="{2825DCDE-C4B7-4721-AD63-59D6481E390A}"/>
              </a:ext>
            </a:extLst>
          </p:cNvPr>
          <p:cNvSpPr/>
          <p:nvPr/>
        </p:nvSpPr>
        <p:spPr>
          <a:xfrm>
            <a:off x="3936281" y="2773294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73" name="Freeform: Shape 472">
            <a:extLst>
              <a:ext uri="{FF2B5EF4-FFF2-40B4-BE49-F238E27FC236}">
                <a16:creationId xmlns:a16="http://schemas.microsoft.com/office/drawing/2014/main" id="{B65F8A42-F57F-4731-BBFF-6700A0644AEA}"/>
              </a:ext>
            </a:extLst>
          </p:cNvPr>
          <p:cNvSpPr/>
          <p:nvPr/>
        </p:nvSpPr>
        <p:spPr>
          <a:xfrm>
            <a:off x="4265777" y="2859144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74" name="Freeform: Shape 473">
            <a:extLst>
              <a:ext uri="{FF2B5EF4-FFF2-40B4-BE49-F238E27FC236}">
                <a16:creationId xmlns:a16="http://schemas.microsoft.com/office/drawing/2014/main" id="{65271155-284C-487A-AEDD-6A60F446D850}"/>
              </a:ext>
            </a:extLst>
          </p:cNvPr>
          <p:cNvSpPr/>
          <p:nvPr/>
        </p:nvSpPr>
        <p:spPr>
          <a:xfrm>
            <a:off x="4286132" y="2838178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75" name="Freeform: Shape 474">
            <a:extLst>
              <a:ext uri="{FF2B5EF4-FFF2-40B4-BE49-F238E27FC236}">
                <a16:creationId xmlns:a16="http://schemas.microsoft.com/office/drawing/2014/main" id="{B58E10C5-FDE3-420E-B7A6-0728DB6F7DFD}"/>
              </a:ext>
            </a:extLst>
          </p:cNvPr>
          <p:cNvSpPr/>
          <p:nvPr/>
        </p:nvSpPr>
        <p:spPr>
          <a:xfrm>
            <a:off x="4283270" y="2859144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76" name="Freeform: Shape 475">
            <a:extLst>
              <a:ext uri="{FF2B5EF4-FFF2-40B4-BE49-F238E27FC236}">
                <a16:creationId xmlns:a16="http://schemas.microsoft.com/office/drawing/2014/main" id="{150EEA5E-5187-4160-8F17-F77094E2BBC8}"/>
              </a:ext>
            </a:extLst>
          </p:cNvPr>
          <p:cNvSpPr/>
          <p:nvPr/>
        </p:nvSpPr>
        <p:spPr>
          <a:xfrm>
            <a:off x="4303625" y="2838178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77" name="Freeform: Shape 476">
            <a:extLst>
              <a:ext uri="{FF2B5EF4-FFF2-40B4-BE49-F238E27FC236}">
                <a16:creationId xmlns:a16="http://schemas.microsoft.com/office/drawing/2014/main" id="{4B70E809-F9B8-4355-8C97-B1B2AF0C4D1F}"/>
              </a:ext>
            </a:extLst>
          </p:cNvPr>
          <p:cNvSpPr/>
          <p:nvPr/>
        </p:nvSpPr>
        <p:spPr>
          <a:xfrm>
            <a:off x="4353239" y="2859144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78" name="Freeform: Shape 477">
            <a:extLst>
              <a:ext uri="{FF2B5EF4-FFF2-40B4-BE49-F238E27FC236}">
                <a16:creationId xmlns:a16="http://schemas.microsoft.com/office/drawing/2014/main" id="{72760F9C-A9AF-4CFA-987B-ACE8637C8E10}"/>
              </a:ext>
            </a:extLst>
          </p:cNvPr>
          <p:cNvSpPr/>
          <p:nvPr/>
        </p:nvSpPr>
        <p:spPr>
          <a:xfrm>
            <a:off x="4373594" y="2838178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79" name="Freeform: Shape 478">
            <a:extLst>
              <a:ext uri="{FF2B5EF4-FFF2-40B4-BE49-F238E27FC236}">
                <a16:creationId xmlns:a16="http://schemas.microsoft.com/office/drawing/2014/main" id="{8B6F7B2E-43B3-4F0E-95BC-793F7A16FC23}"/>
              </a:ext>
            </a:extLst>
          </p:cNvPr>
          <p:cNvSpPr/>
          <p:nvPr/>
        </p:nvSpPr>
        <p:spPr>
          <a:xfrm>
            <a:off x="4440702" y="2859144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80" name="Freeform: Shape 479">
            <a:extLst>
              <a:ext uri="{FF2B5EF4-FFF2-40B4-BE49-F238E27FC236}">
                <a16:creationId xmlns:a16="http://schemas.microsoft.com/office/drawing/2014/main" id="{FD985858-D4A3-4AF8-B4AC-5DF185C24324}"/>
              </a:ext>
            </a:extLst>
          </p:cNvPr>
          <p:cNvSpPr/>
          <p:nvPr/>
        </p:nvSpPr>
        <p:spPr>
          <a:xfrm>
            <a:off x="4461057" y="2838178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81" name="Freeform: Shape 480">
            <a:extLst>
              <a:ext uri="{FF2B5EF4-FFF2-40B4-BE49-F238E27FC236}">
                <a16:creationId xmlns:a16="http://schemas.microsoft.com/office/drawing/2014/main" id="{2EA32A75-E745-441B-87CA-AB53C2B77447}"/>
              </a:ext>
            </a:extLst>
          </p:cNvPr>
          <p:cNvSpPr/>
          <p:nvPr/>
        </p:nvSpPr>
        <p:spPr>
          <a:xfrm>
            <a:off x="4440702" y="2859144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82" name="Freeform: Shape 481">
            <a:extLst>
              <a:ext uri="{FF2B5EF4-FFF2-40B4-BE49-F238E27FC236}">
                <a16:creationId xmlns:a16="http://schemas.microsoft.com/office/drawing/2014/main" id="{CD86E103-B4F2-4320-B5C0-032A02016530}"/>
              </a:ext>
            </a:extLst>
          </p:cNvPr>
          <p:cNvSpPr/>
          <p:nvPr/>
        </p:nvSpPr>
        <p:spPr>
          <a:xfrm>
            <a:off x="4461057" y="2838178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83" name="Freeform: Shape 482">
            <a:extLst>
              <a:ext uri="{FF2B5EF4-FFF2-40B4-BE49-F238E27FC236}">
                <a16:creationId xmlns:a16="http://schemas.microsoft.com/office/drawing/2014/main" id="{89DBCCB8-BFD8-47E6-A819-DC58346F43BA}"/>
              </a:ext>
            </a:extLst>
          </p:cNvPr>
          <p:cNvSpPr/>
          <p:nvPr/>
        </p:nvSpPr>
        <p:spPr>
          <a:xfrm>
            <a:off x="4528164" y="2936883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84" name="Freeform: Shape 483">
            <a:extLst>
              <a:ext uri="{FF2B5EF4-FFF2-40B4-BE49-F238E27FC236}">
                <a16:creationId xmlns:a16="http://schemas.microsoft.com/office/drawing/2014/main" id="{169AB7A4-3A3D-45CE-AF53-CA153D629F81}"/>
              </a:ext>
            </a:extLst>
          </p:cNvPr>
          <p:cNvSpPr/>
          <p:nvPr/>
        </p:nvSpPr>
        <p:spPr>
          <a:xfrm>
            <a:off x="4548519" y="2916071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85" name="Freeform: Shape 484">
            <a:extLst>
              <a:ext uri="{FF2B5EF4-FFF2-40B4-BE49-F238E27FC236}">
                <a16:creationId xmlns:a16="http://schemas.microsoft.com/office/drawing/2014/main" id="{BDE5DED6-C977-4829-9894-47AB70EFA2BD}"/>
              </a:ext>
            </a:extLst>
          </p:cNvPr>
          <p:cNvSpPr/>
          <p:nvPr/>
        </p:nvSpPr>
        <p:spPr>
          <a:xfrm>
            <a:off x="4598135" y="2936883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86" name="Freeform: Shape 485">
            <a:extLst>
              <a:ext uri="{FF2B5EF4-FFF2-40B4-BE49-F238E27FC236}">
                <a16:creationId xmlns:a16="http://schemas.microsoft.com/office/drawing/2014/main" id="{CD2F1FC5-6448-4722-B74B-75A3C060AEB4}"/>
              </a:ext>
            </a:extLst>
          </p:cNvPr>
          <p:cNvSpPr/>
          <p:nvPr/>
        </p:nvSpPr>
        <p:spPr>
          <a:xfrm>
            <a:off x="4618490" y="2916071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87" name="Freeform: Shape 486">
            <a:extLst>
              <a:ext uri="{FF2B5EF4-FFF2-40B4-BE49-F238E27FC236}">
                <a16:creationId xmlns:a16="http://schemas.microsoft.com/office/drawing/2014/main" id="{5D56F15B-2664-4397-A9B7-C15B2D2BB035}"/>
              </a:ext>
            </a:extLst>
          </p:cNvPr>
          <p:cNvSpPr/>
          <p:nvPr/>
        </p:nvSpPr>
        <p:spPr>
          <a:xfrm>
            <a:off x="4633120" y="3021967"/>
            <a:ext cx="40551" cy="15302"/>
          </a:xfrm>
          <a:custGeom>
            <a:avLst/>
            <a:gdLst>
              <a:gd name="connsiteX0" fmla="*/ 0 w 45362"/>
              <a:gd name="connsiteY0" fmla="*/ 0 h 17118"/>
              <a:gd name="connsiteX1" fmla="*/ 45362 w 45362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362" h="17118">
                <a:moveTo>
                  <a:pt x="0" y="0"/>
                </a:moveTo>
                <a:lnTo>
                  <a:pt x="45362" y="0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88" name="Freeform: Shape 487">
            <a:extLst>
              <a:ext uri="{FF2B5EF4-FFF2-40B4-BE49-F238E27FC236}">
                <a16:creationId xmlns:a16="http://schemas.microsoft.com/office/drawing/2014/main" id="{BF55B39C-E28C-4655-8BFD-793C118C0E8D}"/>
              </a:ext>
            </a:extLst>
          </p:cNvPr>
          <p:cNvSpPr/>
          <p:nvPr/>
        </p:nvSpPr>
        <p:spPr>
          <a:xfrm>
            <a:off x="4653475" y="3001003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89" name="Freeform: Shape 488">
            <a:extLst>
              <a:ext uri="{FF2B5EF4-FFF2-40B4-BE49-F238E27FC236}">
                <a16:creationId xmlns:a16="http://schemas.microsoft.com/office/drawing/2014/main" id="{8C84E5B6-B2E7-4BD8-980F-D46AE67BDE29}"/>
              </a:ext>
            </a:extLst>
          </p:cNvPr>
          <p:cNvSpPr/>
          <p:nvPr/>
        </p:nvSpPr>
        <p:spPr>
          <a:xfrm>
            <a:off x="4633120" y="3021967"/>
            <a:ext cx="40551" cy="15302"/>
          </a:xfrm>
          <a:custGeom>
            <a:avLst/>
            <a:gdLst>
              <a:gd name="connsiteX0" fmla="*/ 0 w 45362"/>
              <a:gd name="connsiteY0" fmla="*/ 0 h 17118"/>
              <a:gd name="connsiteX1" fmla="*/ 45362 w 45362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362" h="17118">
                <a:moveTo>
                  <a:pt x="0" y="0"/>
                </a:moveTo>
                <a:lnTo>
                  <a:pt x="45362" y="0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90" name="Freeform: Shape 489">
            <a:extLst>
              <a:ext uri="{FF2B5EF4-FFF2-40B4-BE49-F238E27FC236}">
                <a16:creationId xmlns:a16="http://schemas.microsoft.com/office/drawing/2014/main" id="{7044C629-349C-4889-B66B-278F59F0C997}"/>
              </a:ext>
            </a:extLst>
          </p:cNvPr>
          <p:cNvSpPr/>
          <p:nvPr/>
        </p:nvSpPr>
        <p:spPr>
          <a:xfrm>
            <a:off x="4653475" y="3001003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91" name="Freeform: Shape 490">
            <a:extLst>
              <a:ext uri="{FF2B5EF4-FFF2-40B4-BE49-F238E27FC236}">
                <a16:creationId xmlns:a16="http://schemas.microsoft.com/office/drawing/2014/main" id="{F8A86045-D655-4EFF-8439-ECD47A1A1AC1}"/>
              </a:ext>
            </a:extLst>
          </p:cNvPr>
          <p:cNvSpPr/>
          <p:nvPr/>
        </p:nvSpPr>
        <p:spPr>
          <a:xfrm>
            <a:off x="4912841" y="3115775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92" name="Freeform: Shape 491">
            <a:extLst>
              <a:ext uri="{FF2B5EF4-FFF2-40B4-BE49-F238E27FC236}">
                <a16:creationId xmlns:a16="http://schemas.microsoft.com/office/drawing/2014/main" id="{42F39E42-C4AF-4C68-9E96-FE9CE5F8D1FB}"/>
              </a:ext>
            </a:extLst>
          </p:cNvPr>
          <p:cNvSpPr/>
          <p:nvPr/>
        </p:nvSpPr>
        <p:spPr>
          <a:xfrm>
            <a:off x="4933196" y="3094962"/>
            <a:ext cx="15902" cy="41623"/>
          </a:xfrm>
          <a:custGeom>
            <a:avLst/>
            <a:gdLst>
              <a:gd name="connsiteX0" fmla="*/ 0 w 17789"/>
              <a:gd name="connsiteY0" fmla="*/ 0 h 46562"/>
              <a:gd name="connsiteX1" fmla="*/ 0 w 17789"/>
              <a:gd name="connsiteY1" fmla="*/ 46563 h 46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562">
                <a:moveTo>
                  <a:pt x="0" y="0"/>
                </a:moveTo>
                <a:lnTo>
                  <a:pt x="0" y="46563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93" name="Freeform: Shape 492">
            <a:extLst>
              <a:ext uri="{FF2B5EF4-FFF2-40B4-BE49-F238E27FC236}">
                <a16:creationId xmlns:a16="http://schemas.microsoft.com/office/drawing/2014/main" id="{07D36EE1-22FB-4F29-A67E-C003FC4C2A15}"/>
              </a:ext>
            </a:extLst>
          </p:cNvPr>
          <p:cNvSpPr/>
          <p:nvPr/>
        </p:nvSpPr>
        <p:spPr>
          <a:xfrm>
            <a:off x="4965319" y="3115775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94" name="Freeform: Shape 493">
            <a:extLst>
              <a:ext uri="{FF2B5EF4-FFF2-40B4-BE49-F238E27FC236}">
                <a16:creationId xmlns:a16="http://schemas.microsoft.com/office/drawing/2014/main" id="{7A70E3EF-1A7E-4058-B8D1-1148B551714B}"/>
              </a:ext>
            </a:extLst>
          </p:cNvPr>
          <p:cNvSpPr/>
          <p:nvPr/>
        </p:nvSpPr>
        <p:spPr>
          <a:xfrm>
            <a:off x="4985674" y="3094962"/>
            <a:ext cx="15902" cy="41623"/>
          </a:xfrm>
          <a:custGeom>
            <a:avLst/>
            <a:gdLst>
              <a:gd name="connsiteX0" fmla="*/ 0 w 17789"/>
              <a:gd name="connsiteY0" fmla="*/ 0 h 46562"/>
              <a:gd name="connsiteX1" fmla="*/ 0 w 17789"/>
              <a:gd name="connsiteY1" fmla="*/ 46563 h 46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562">
                <a:moveTo>
                  <a:pt x="0" y="0"/>
                </a:moveTo>
                <a:lnTo>
                  <a:pt x="0" y="46563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95" name="Freeform: Shape 494">
            <a:extLst>
              <a:ext uri="{FF2B5EF4-FFF2-40B4-BE49-F238E27FC236}">
                <a16:creationId xmlns:a16="http://schemas.microsoft.com/office/drawing/2014/main" id="{BCA7C72D-E988-447F-AE03-6CC9413B4B33}"/>
              </a:ext>
            </a:extLst>
          </p:cNvPr>
          <p:cNvSpPr/>
          <p:nvPr/>
        </p:nvSpPr>
        <p:spPr>
          <a:xfrm>
            <a:off x="5017796" y="3221366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96" name="Freeform: Shape 495">
            <a:extLst>
              <a:ext uri="{FF2B5EF4-FFF2-40B4-BE49-F238E27FC236}">
                <a16:creationId xmlns:a16="http://schemas.microsoft.com/office/drawing/2014/main" id="{3A444E5F-CC3D-48EB-BE4B-461ED77FADDF}"/>
              </a:ext>
            </a:extLst>
          </p:cNvPr>
          <p:cNvSpPr/>
          <p:nvPr/>
        </p:nvSpPr>
        <p:spPr>
          <a:xfrm>
            <a:off x="5038151" y="3200553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97" name="Freeform: Shape 496">
            <a:extLst>
              <a:ext uri="{FF2B5EF4-FFF2-40B4-BE49-F238E27FC236}">
                <a16:creationId xmlns:a16="http://schemas.microsoft.com/office/drawing/2014/main" id="{5935B11A-A624-4253-8F05-FFF48A50D15C}"/>
              </a:ext>
            </a:extLst>
          </p:cNvPr>
          <p:cNvSpPr/>
          <p:nvPr/>
        </p:nvSpPr>
        <p:spPr>
          <a:xfrm>
            <a:off x="5699846" y="3221366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98" name="Freeform: Shape 497">
            <a:extLst>
              <a:ext uri="{FF2B5EF4-FFF2-40B4-BE49-F238E27FC236}">
                <a16:creationId xmlns:a16="http://schemas.microsoft.com/office/drawing/2014/main" id="{0C30DF73-60CC-4732-81CE-8430EE0CB52F}"/>
              </a:ext>
            </a:extLst>
          </p:cNvPr>
          <p:cNvSpPr/>
          <p:nvPr/>
        </p:nvSpPr>
        <p:spPr>
          <a:xfrm>
            <a:off x="5720201" y="3200553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99" name="Freeform: Shape 498">
            <a:extLst>
              <a:ext uri="{FF2B5EF4-FFF2-40B4-BE49-F238E27FC236}">
                <a16:creationId xmlns:a16="http://schemas.microsoft.com/office/drawing/2014/main" id="{E2444FB8-7202-4185-B1FF-BC2A58BE9141}"/>
              </a:ext>
            </a:extLst>
          </p:cNvPr>
          <p:cNvSpPr/>
          <p:nvPr/>
        </p:nvSpPr>
        <p:spPr>
          <a:xfrm>
            <a:off x="6417039" y="3343330"/>
            <a:ext cx="40551" cy="15302"/>
          </a:xfrm>
          <a:custGeom>
            <a:avLst/>
            <a:gdLst>
              <a:gd name="connsiteX0" fmla="*/ 0 w 45362"/>
              <a:gd name="connsiteY0" fmla="*/ 0 h 17118"/>
              <a:gd name="connsiteX1" fmla="*/ 45362 w 45362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362" h="17118">
                <a:moveTo>
                  <a:pt x="0" y="0"/>
                </a:moveTo>
                <a:lnTo>
                  <a:pt x="45362" y="0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500" name="Freeform: Shape 499">
            <a:extLst>
              <a:ext uri="{FF2B5EF4-FFF2-40B4-BE49-F238E27FC236}">
                <a16:creationId xmlns:a16="http://schemas.microsoft.com/office/drawing/2014/main" id="{45755B9F-C8F0-4E26-97B9-FC02D418333B}"/>
              </a:ext>
            </a:extLst>
          </p:cNvPr>
          <p:cNvSpPr/>
          <p:nvPr/>
        </p:nvSpPr>
        <p:spPr>
          <a:xfrm>
            <a:off x="6437394" y="3322365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501" name="Freeform: Shape 500">
            <a:extLst>
              <a:ext uri="{FF2B5EF4-FFF2-40B4-BE49-F238E27FC236}">
                <a16:creationId xmlns:a16="http://schemas.microsoft.com/office/drawing/2014/main" id="{E6B9DCA5-9E15-4CDF-A305-CF87CF5800CD}"/>
              </a:ext>
            </a:extLst>
          </p:cNvPr>
          <p:cNvSpPr/>
          <p:nvPr/>
        </p:nvSpPr>
        <p:spPr>
          <a:xfrm>
            <a:off x="6504502" y="3343330"/>
            <a:ext cx="40551" cy="15302"/>
          </a:xfrm>
          <a:custGeom>
            <a:avLst/>
            <a:gdLst>
              <a:gd name="connsiteX0" fmla="*/ 0 w 45362"/>
              <a:gd name="connsiteY0" fmla="*/ 0 h 17118"/>
              <a:gd name="connsiteX1" fmla="*/ 45362 w 45362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362" h="17118">
                <a:moveTo>
                  <a:pt x="0" y="0"/>
                </a:moveTo>
                <a:lnTo>
                  <a:pt x="45362" y="0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502" name="Freeform: Shape 501">
            <a:extLst>
              <a:ext uri="{FF2B5EF4-FFF2-40B4-BE49-F238E27FC236}">
                <a16:creationId xmlns:a16="http://schemas.microsoft.com/office/drawing/2014/main" id="{A2F2EFCF-EB8F-4B3D-AD37-AE9BCC4C893C}"/>
              </a:ext>
            </a:extLst>
          </p:cNvPr>
          <p:cNvSpPr/>
          <p:nvPr/>
        </p:nvSpPr>
        <p:spPr>
          <a:xfrm>
            <a:off x="6524698" y="3322365"/>
            <a:ext cx="15902" cy="41776"/>
          </a:xfrm>
          <a:custGeom>
            <a:avLst/>
            <a:gdLst>
              <a:gd name="connsiteX0" fmla="*/ 0 w 17789"/>
              <a:gd name="connsiteY0" fmla="*/ 0 h 46733"/>
              <a:gd name="connsiteX1" fmla="*/ 0 w 17789"/>
              <a:gd name="connsiteY1" fmla="*/ 46734 h 4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733">
                <a:moveTo>
                  <a:pt x="0" y="0"/>
                </a:moveTo>
                <a:lnTo>
                  <a:pt x="0" y="46734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503" name="Freeform: Shape 502">
            <a:extLst>
              <a:ext uri="{FF2B5EF4-FFF2-40B4-BE49-F238E27FC236}">
                <a16:creationId xmlns:a16="http://schemas.microsoft.com/office/drawing/2014/main" id="{333D99BC-DD0D-425B-B528-3FA9ADED4581}"/>
              </a:ext>
            </a:extLst>
          </p:cNvPr>
          <p:cNvSpPr/>
          <p:nvPr/>
        </p:nvSpPr>
        <p:spPr>
          <a:xfrm>
            <a:off x="7046612" y="3635770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504" name="Freeform: Shape 503">
            <a:extLst>
              <a:ext uri="{FF2B5EF4-FFF2-40B4-BE49-F238E27FC236}">
                <a16:creationId xmlns:a16="http://schemas.microsoft.com/office/drawing/2014/main" id="{6464AFAE-61A8-44EE-8080-B6530648EC2E}"/>
              </a:ext>
            </a:extLst>
          </p:cNvPr>
          <p:cNvSpPr/>
          <p:nvPr/>
        </p:nvSpPr>
        <p:spPr>
          <a:xfrm>
            <a:off x="7066967" y="3614958"/>
            <a:ext cx="15902" cy="41623"/>
          </a:xfrm>
          <a:custGeom>
            <a:avLst/>
            <a:gdLst>
              <a:gd name="connsiteX0" fmla="*/ 0 w 17789"/>
              <a:gd name="connsiteY0" fmla="*/ 0 h 46562"/>
              <a:gd name="connsiteX1" fmla="*/ 0 w 17789"/>
              <a:gd name="connsiteY1" fmla="*/ 46563 h 46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562">
                <a:moveTo>
                  <a:pt x="0" y="0"/>
                </a:moveTo>
                <a:lnTo>
                  <a:pt x="0" y="46563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505" name="Freeform: Shape 504">
            <a:extLst>
              <a:ext uri="{FF2B5EF4-FFF2-40B4-BE49-F238E27FC236}">
                <a16:creationId xmlns:a16="http://schemas.microsoft.com/office/drawing/2014/main" id="{3FF8430F-ABDB-4750-B879-12D59F7BDA15}"/>
              </a:ext>
            </a:extLst>
          </p:cNvPr>
          <p:cNvSpPr/>
          <p:nvPr/>
        </p:nvSpPr>
        <p:spPr>
          <a:xfrm>
            <a:off x="7361476" y="3635770"/>
            <a:ext cx="40551" cy="15302"/>
          </a:xfrm>
          <a:custGeom>
            <a:avLst/>
            <a:gdLst>
              <a:gd name="connsiteX0" fmla="*/ 0 w 45362"/>
              <a:gd name="connsiteY0" fmla="*/ 0 h 17118"/>
              <a:gd name="connsiteX1" fmla="*/ 45362 w 45362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362" h="17118">
                <a:moveTo>
                  <a:pt x="0" y="0"/>
                </a:moveTo>
                <a:lnTo>
                  <a:pt x="45362" y="0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506" name="Freeform: Shape 505">
            <a:extLst>
              <a:ext uri="{FF2B5EF4-FFF2-40B4-BE49-F238E27FC236}">
                <a16:creationId xmlns:a16="http://schemas.microsoft.com/office/drawing/2014/main" id="{629A9373-7545-45A3-A087-A5E1146C057A}"/>
              </a:ext>
            </a:extLst>
          </p:cNvPr>
          <p:cNvSpPr/>
          <p:nvPr/>
        </p:nvSpPr>
        <p:spPr>
          <a:xfrm>
            <a:off x="7381672" y="3614958"/>
            <a:ext cx="15902" cy="41623"/>
          </a:xfrm>
          <a:custGeom>
            <a:avLst/>
            <a:gdLst>
              <a:gd name="connsiteX0" fmla="*/ 0 w 17789"/>
              <a:gd name="connsiteY0" fmla="*/ 0 h 46562"/>
              <a:gd name="connsiteX1" fmla="*/ 0 w 17789"/>
              <a:gd name="connsiteY1" fmla="*/ 46563 h 46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562">
                <a:moveTo>
                  <a:pt x="0" y="0"/>
                </a:moveTo>
                <a:lnTo>
                  <a:pt x="0" y="46563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507" name="Freeform: Shape 506">
            <a:extLst>
              <a:ext uri="{FF2B5EF4-FFF2-40B4-BE49-F238E27FC236}">
                <a16:creationId xmlns:a16="http://schemas.microsoft.com/office/drawing/2014/main" id="{B4F99F11-7C32-46CC-AD44-DC9C01E60596}"/>
              </a:ext>
            </a:extLst>
          </p:cNvPr>
          <p:cNvSpPr/>
          <p:nvPr/>
        </p:nvSpPr>
        <p:spPr>
          <a:xfrm>
            <a:off x="7413795" y="3635770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508" name="Freeform: Shape 507">
            <a:extLst>
              <a:ext uri="{FF2B5EF4-FFF2-40B4-BE49-F238E27FC236}">
                <a16:creationId xmlns:a16="http://schemas.microsoft.com/office/drawing/2014/main" id="{B829AFC7-2040-4D45-B544-C35F9BE9743A}"/>
              </a:ext>
            </a:extLst>
          </p:cNvPr>
          <p:cNvSpPr/>
          <p:nvPr/>
        </p:nvSpPr>
        <p:spPr>
          <a:xfrm>
            <a:off x="7434150" y="3614958"/>
            <a:ext cx="15902" cy="41623"/>
          </a:xfrm>
          <a:custGeom>
            <a:avLst/>
            <a:gdLst>
              <a:gd name="connsiteX0" fmla="*/ 0 w 17789"/>
              <a:gd name="connsiteY0" fmla="*/ 0 h 46562"/>
              <a:gd name="connsiteX1" fmla="*/ 0 w 17789"/>
              <a:gd name="connsiteY1" fmla="*/ 46563 h 46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562">
                <a:moveTo>
                  <a:pt x="0" y="0"/>
                </a:moveTo>
                <a:lnTo>
                  <a:pt x="0" y="46563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509" name="Freeform: Shape 508">
            <a:extLst>
              <a:ext uri="{FF2B5EF4-FFF2-40B4-BE49-F238E27FC236}">
                <a16:creationId xmlns:a16="http://schemas.microsoft.com/office/drawing/2014/main" id="{E441565E-1EAF-4EAB-BA3E-84653483048E}"/>
              </a:ext>
            </a:extLst>
          </p:cNvPr>
          <p:cNvSpPr/>
          <p:nvPr/>
        </p:nvSpPr>
        <p:spPr>
          <a:xfrm>
            <a:off x="7571228" y="3635770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510" name="Freeform: Shape 509">
            <a:extLst>
              <a:ext uri="{FF2B5EF4-FFF2-40B4-BE49-F238E27FC236}">
                <a16:creationId xmlns:a16="http://schemas.microsoft.com/office/drawing/2014/main" id="{9B39CE59-ADF6-4175-B30A-EC8764FB9264}"/>
              </a:ext>
            </a:extLst>
          </p:cNvPr>
          <p:cNvSpPr/>
          <p:nvPr/>
        </p:nvSpPr>
        <p:spPr>
          <a:xfrm>
            <a:off x="7591583" y="3614958"/>
            <a:ext cx="15902" cy="41623"/>
          </a:xfrm>
          <a:custGeom>
            <a:avLst/>
            <a:gdLst>
              <a:gd name="connsiteX0" fmla="*/ 0 w 17789"/>
              <a:gd name="connsiteY0" fmla="*/ 0 h 46562"/>
              <a:gd name="connsiteX1" fmla="*/ 0 w 17789"/>
              <a:gd name="connsiteY1" fmla="*/ 46563 h 46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562">
                <a:moveTo>
                  <a:pt x="0" y="0"/>
                </a:moveTo>
                <a:lnTo>
                  <a:pt x="0" y="46563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511" name="Freeform: Shape 510">
            <a:extLst>
              <a:ext uri="{FF2B5EF4-FFF2-40B4-BE49-F238E27FC236}">
                <a16:creationId xmlns:a16="http://schemas.microsoft.com/office/drawing/2014/main" id="{BCFAC7F7-A076-4348-AEB8-850299E1F297}"/>
              </a:ext>
            </a:extLst>
          </p:cNvPr>
          <p:cNvSpPr/>
          <p:nvPr/>
        </p:nvSpPr>
        <p:spPr>
          <a:xfrm>
            <a:off x="8078511" y="3635770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512" name="Freeform: Shape 511">
            <a:extLst>
              <a:ext uri="{FF2B5EF4-FFF2-40B4-BE49-F238E27FC236}">
                <a16:creationId xmlns:a16="http://schemas.microsoft.com/office/drawing/2014/main" id="{3D023C7E-73E0-4ED2-ADA0-E6DD249FA55C}"/>
              </a:ext>
            </a:extLst>
          </p:cNvPr>
          <p:cNvSpPr/>
          <p:nvPr/>
        </p:nvSpPr>
        <p:spPr>
          <a:xfrm>
            <a:off x="8098866" y="3614958"/>
            <a:ext cx="15902" cy="41623"/>
          </a:xfrm>
          <a:custGeom>
            <a:avLst/>
            <a:gdLst>
              <a:gd name="connsiteX0" fmla="*/ 0 w 17789"/>
              <a:gd name="connsiteY0" fmla="*/ 0 h 46562"/>
              <a:gd name="connsiteX1" fmla="*/ 0 w 17789"/>
              <a:gd name="connsiteY1" fmla="*/ 46563 h 46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562">
                <a:moveTo>
                  <a:pt x="0" y="0"/>
                </a:moveTo>
                <a:lnTo>
                  <a:pt x="0" y="46563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513" name="Freeform: Shape 512">
            <a:extLst>
              <a:ext uri="{FF2B5EF4-FFF2-40B4-BE49-F238E27FC236}">
                <a16:creationId xmlns:a16="http://schemas.microsoft.com/office/drawing/2014/main" id="{206D1EF1-CAD4-4B07-B9D8-EA5D481B9954}"/>
              </a:ext>
            </a:extLst>
          </p:cNvPr>
          <p:cNvSpPr/>
          <p:nvPr/>
        </p:nvSpPr>
        <p:spPr>
          <a:xfrm>
            <a:off x="8568143" y="3635770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514" name="Freeform: Shape 513">
            <a:extLst>
              <a:ext uri="{FF2B5EF4-FFF2-40B4-BE49-F238E27FC236}">
                <a16:creationId xmlns:a16="http://schemas.microsoft.com/office/drawing/2014/main" id="{F46E8641-C7A7-4C25-8F3A-50946A7F1AAF}"/>
              </a:ext>
            </a:extLst>
          </p:cNvPr>
          <p:cNvSpPr/>
          <p:nvPr/>
        </p:nvSpPr>
        <p:spPr>
          <a:xfrm>
            <a:off x="8588498" y="3614958"/>
            <a:ext cx="15902" cy="41623"/>
          </a:xfrm>
          <a:custGeom>
            <a:avLst/>
            <a:gdLst>
              <a:gd name="connsiteX0" fmla="*/ 0 w 17789"/>
              <a:gd name="connsiteY0" fmla="*/ 0 h 46562"/>
              <a:gd name="connsiteX1" fmla="*/ 0 w 17789"/>
              <a:gd name="connsiteY1" fmla="*/ 46563 h 46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562">
                <a:moveTo>
                  <a:pt x="0" y="0"/>
                </a:moveTo>
                <a:lnTo>
                  <a:pt x="0" y="46563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515" name="Freeform: Shape 514">
            <a:extLst>
              <a:ext uri="{FF2B5EF4-FFF2-40B4-BE49-F238E27FC236}">
                <a16:creationId xmlns:a16="http://schemas.microsoft.com/office/drawing/2014/main" id="{94076F62-C55A-49D8-AC98-CD45016D7886}"/>
              </a:ext>
            </a:extLst>
          </p:cNvPr>
          <p:cNvSpPr/>
          <p:nvPr/>
        </p:nvSpPr>
        <p:spPr>
          <a:xfrm>
            <a:off x="8795545" y="3635770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516" name="Freeform: Shape 515">
            <a:extLst>
              <a:ext uri="{FF2B5EF4-FFF2-40B4-BE49-F238E27FC236}">
                <a16:creationId xmlns:a16="http://schemas.microsoft.com/office/drawing/2014/main" id="{3C71DCE4-5EBA-4471-9D94-86B8D81C8F08}"/>
              </a:ext>
            </a:extLst>
          </p:cNvPr>
          <p:cNvSpPr/>
          <p:nvPr/>
        </p:nvSpPr>
        <p:spPr>
          <a:xfrm>
            <a:off x="8815900" y="3614958"/>
            <a:ext cx="15902" cy="41623"/>
          </a:xfrm>
          <a:custGeom>
            <a:avLst/>
            <a:gdLst>
              <a:gd name="connsiteX0" fmla="*/ 0 w 17789"/>
              <a:gd name="connsiteY0" fmla="*/ 0 h 46562"/>
              <a:gd name="connsiteX1" fmla="*/ 0 w 17789"/>
              <a:gd name="connsiteY1" fmla="*/ 46563 h 46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562">
                <a:moveTo>
                  <a:pt x="0" y="0"/>
                </a:moveTo>
                <a:lnTo>
                  <a:pt x="0" y="46563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517" name="Freeform: Shape 516">
            <a:extLst>
              <a:ext uri="{FF2B5EF4-FFF2-40B4-BE49-F238E27FC236}">
                <a16:creationId xmlns:a16="http://schemas.microsoft.com/office/drawing/2014/main" id="{889EDDE9-3265-4BD3-989A-38F76565DB8F}"/>
              </a:ext>
            </a:extLst>
          </p:cNvPr>
          <p:cNvSpPr/>
          <p:nvPr/>
        </p:nvSpPr>
        <p:spPr>
          <a:xfrm>
            <a:off x="8917993" y="3635770"/>
            <a:ext cx="40710" cy="15302"/>
          </a:xfrm>
          <a:custGeom>
            <a:avLst/>
            <a:gdLst>
              <a:gd name="connsiteX0" fmla="*/ 0 w 45540"/>
              <a:gd name="connsiteY0" fmla="*/ 0 h 17118"/>
              <a:gd name="connsiteX1" fmla="*/ 45540 w 45540"/>
              <a:gd name="connsiteY1" fmla="*/ 0 h 1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540" h="17118">
                <a:moveTo>
                  <a:pt x="0" y="0"/>
                </a:moveTo>
                <a:lnTo>
                  <a:pt x="45540" y="0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518" name="Freeform: Shape 517">
            <a:extLst>
              <a:ext uri="{FF2B5EF4-FFF2-40B4-BE49-F238E27FC236}">
                <a16:creationId xmlns:a16="http://schemas.microsoft.com/office/drawing/2014/main" id="{1EA5522B-2D97-42C2-AE91-305A9DFB147B}"/>
              </a:ext>
            </a:extLst>
          </p:cNvPr>
          <p:cNvSpPr/>
          <p:nvPr/>
        </p:nvSpPr>
        <p:spPr>
          <a:xfrm>
            <a:off x="8938348" y="3614958"/>
            <a:ext cx="15902" cy="41623"/>
          </a:xfrm>
          <a:custGeom>
            <a:avLst/>
            <a:gdLst>
              <a:gd name="connsiteX0" fmla="*/ 0 w 17789"/>
              <a:gd name="connsiteY0" fmla="*/ 0 h 46562"/>
              <a:gd name="connsiteX1" fmla="*/ 0 w 17789"/>
              <a:gd name="connsiteY1" fmla="*/ 46563 h 46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89" h="46562">
                <a:moveTo>
                  <a:pt x="0" y="0"/>
                </a:moveTo>
                <a:lnTo>
                  <a:pt x="0" y="46563"/>
                </a:lnTo>
              </a:path>
            </a:pathLst>
          </a:custGeom>
          <a:ln w="12700" cap="sq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519" name="Freeform: Shape 518">
            <a:extLst>
              <a:ext uri="{FF2B5EF4-FFF2-40B4-BE49-F238E27FC236}">
                <a16:creationId xmlns:a16="http://schemas.microsoft.com/office/drawing/2014/main" id="{5D43E343-325C-454A-8FF4-50F5B42D6434}"/>
              </a:ext>
            </a:extLst>
          </p:cNvPr>
          <p:cNvSpPr/>
          <p:nvPr/>
        </p:nvSpPr>
        <p:spPr>
          <a:xfrm>
            <a:off x="8663853" y="2689356"/>
            <a:ext cx="121436" cy="0"/>
          </a:xfrm>
          <a:custGeom>
            <a:avLst/>
            <a:gdLst>
              <a:gd name="connsiteX0" fmla="*/ 135845 w 135844"/>
              <a:gd name="connsiteY0" fmla="*/ 0 h 15117"/>
              <a:gd name="connsiteX1" fmla="*/ 0 w 135844"/>
              <a:gd name="connsiteY1" fmla="*/ 0 h 151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35844" h="15117">
                <a:moveTo>
                  <a:pt x="135845" y="0"/>
                </a:moveTo>
                <a:lnTo>
                  <a:pt x="0" y="0"/>
                </a:lnTo>
              </a:path>
            </a:pathLst>
          </a:custGeom>
          <a:ln w="19050" cap="flat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grpSp>
        <p:nvGrpSpPr>
          <p:cNvPr id="520" name="Group 519">
            <a:extLst>
              <a:ext uri="{FF2B5EF4-FFF2-40B4-BE49-F238E27FC236}">
                <a16:creationId xmlns:a16="http://schemas.microsoft.com/office/drawing/2014/main" id="{F4A996F9-AEC7-4BD9-871C-B746BDC817D7}"/>
              </a:ext>
            </a:extLst>
          </p:cNvPr>
          <p:cNvGrpSpPr/>
          <p:nvPr/>
        </p:nvGrpSpPr>
        <p:grpSpPr>
          <a:xfrm>
            <a:off x="2187652" y="2451266"/>
            <a:ext cx="250268" cy="2438447"/>
            <a:chOff x="2344916" y="2724896"/>
            <a:chExt cx="279962" cy="2727766"/>
          </a:xfrm>
        </p:grpSpPr>
        <p:sp>
          <p:nvSpPr>
            <p:cNvPr id="521" name="TextBox 520">
              <a:extLst>
                <a:ext uri="{FF2B5EF4-FFF2-40B4-BE49-F238E27FC236}">
                  <a16:creationId xmlns:a16="http://schemas.microsoft.com/office/drawing/2014/main" id="{D05AB694-FBB5-4ADE-AB1D-FF0664AFEBCB}"/>
                </a:ext>
              </a:extLst>
            </p:cNvPr>
            <p:cNvSpPr txBox="1"/>
            <p:nvPr/>
          </p:nvSpPr>
          <p:spPr>
            <a:xfrm>
              <a:off x="2344916" y="2724896"/>
              <a:ext cx="279962" cy="206576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r" defTabSz="914126">
                <a:defRPr/>
              </a:pPr>
              <a:r>
                <a:rPr lang="en-GB" sz="1200" kern="600" spc="10" dirty="0">
                  <a:ea typeface="Open Sans Light" panose="020B0306030504020204" pitchFamily="34" charset="0"/>
                  <a:cs typeface="Open Sans Light" panose="020B0306030504020204" pitchFamily="34" charset="0"/>
                </a:rPr>
                <a:t>1.0</a:t>
              </a:r>
            </a:p>
          </p:txBody>
        </p:sp>
        <p:sp>
          <p:nvSpPr>
            <p:cNvPr id="522" name="TextBox 521">
              <a:extLst>
                <a:ext uri="{FF2B5EF4-FFF2-40B4-BE49-F238E27FC236}">
                  <a16:creationId xmlns:a16="http://schemas.microsoft.com/office/drawing/2014/main" id="{E9AAE3E2-86FF-4705-9A90-7537FDC60ED7}"/>
                </a:ext>
              </a:extLst>
            </p:cNvPr>
            <p:cNvSpPr txBox="1"/>
            <p:nvPr/>
          </p:nvSpPr>
          <p:spPr>
            <a:xfrm>
              <a:off x="2344916" y="2977015"/>
              <a:ext cx="279962" cy="206576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r" defTabSz="914126">
                <a:defRPr/>
              </a:pPr>
              <a:r>
                <a:rPr lang="en-GB" sz="1200" kern="600" spc="10" dirty="0">
                  <a:ea typeface="Open Sans Light" panose="020B0306030504020204" pitchFamily="34" charset="0"/>
                  <a:cs typeface="Open Sans Light" panose="020B0306030504020204" pitchFamily="34" charset="0"/>
                </a:rPr>
                <a:t>0.9</a:t>
              </a:r>
            </a:p>
          </p:txBody>
        </p:sp>
        <p:sp>
          <p:nvSpPr>
            <p:cNvPr id="523" name="TextBox 522">
              <a:extLst>
                <a:ext uri="{FF2B5EF4-FFF2-40B4-BE49-F238E27FC236}">
                  <a16:creationId xmlns:a16="http://schemas.microsoft.com/office/drawing/2014/main" id="{539B83A1-7822-4DF7-BA60-F384F40CC989}"/>
                </a:ext>
              </a:extLst>
            </p:cNvPr>
            <p:cNvSpPr txBox="1"/>
            <p:nvPr/>
          </p:nvSpPr>
          <p:spPr>
            <a:xfrm>
              <a:off x="2344916" y="3229135"/>
              <a:ext cx="279962" cy="206576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r" defTabSz="914126">
                <a:defRPr/>
              </a:pPr>
              <a:r>
                <a:rPr lang="en-GB" sz="1200" kern="600" spc="10" dirty="0">
                  <a:ea typeface="Open Sans Light" panose="020B0306030504020204" pitchFamily="34" charset="0"/>
                  <a:cs typeface="Open Sans Light" panose="020B0306030504020204" pitchFamily="34" charset="0"/>
                </a:rPr>
                <a:t>0.8</a:t>
              </a:r>
            </a:p>
          </p:txBody>
        </p:sp>
        <p:sp>
          <p:nvSpPr>
            <p:cNvPr id="524" name="TextBox 523">
              <a:extLst>
                <a:ext uri="{FF2B5EF4-FFF2-40B4-BE49-F238E27FC236}">
                  <a16:creationId xmlns:a16="http://schemas.microsoft.com/office/drawing/2014/main" id="{DA2D5D8D-411F-43F3-AE0F-401D9A22B762}"/>
                </a:ext>
              </a:extLst>
            </p:cNvPr>
            <p:cNvSpPr txBox="1"/>
            <p:nvPr/>
          </p:nvSpPr>
          <p:spPr>
            <a:xfrm>
              <a:off x="2344916" y="3481254"/>
              <a:ext cx="279962" cy="206576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r" defTabSz="914126">
                <a:defRPr/>
              </a:pPr>
              <a:r>
                <a:rPr lang="en-GB" sz="1200" kern="600" spc="10" dirty="0">
                  <a:ea typeface="Open Sans Light" panose="020B0306030504020204" pitchFamily="34" charset="0"/>
                  <a:cs typeface="Open Sans Light" panose="020B0306030504020204" pitchFamily="34" charset="0"/>
                </a:rPr>
                <a:t>0.7</a:t>
              </a:r>
            </a:p>
          </p:txBody>
        </p:sp>
        <p:sp>
          <p:nvSpPr>
            <p:cNvPr id="525" name="TextBox 524">
              <a:extLst>
                <a:ext uri="{FF2B5EF4-FFF2-40B4-BE49-F238E27FC236}">
                  <a16:creationId xmlns:a16="http://schemas.microsoft.com/office/drawing/2014/main" id="{F13B9AD1-377B-4095-BF9E-CDAF3B553A47}"/>
                </a:ext>
              </a:extLst>
            </p:cNvPr>
            <p:cNvSpPr txBox="1"/>
            <p:nvPr/>
          </p:nvSpPr>
          <p:spPr>
            <a:xfrm>
              <a:off x="2344916" y="3733372"/>
              <a:ext cx="279962" cy="206576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r" defTabSz="914126">
                <a:defRPr/>
              </a:pPr>
              <a:r>
                <a:rPr lang="en-GB" sz="1200" kern="600" spc="10" dirty="0">
                  <a:ea typeface="Open Sans Light" panose="020B0306030504020204" pitchFamily="34" charset="0"/>
                  <a:cs typeface="Open Sans Light" panose="020B0306030504020204" pitchFamily="34" charset="0"/>
                </a:rPr>
                <a:t>0.6</a:t>
              </a:r>
            </a:p>
          </p:txBody>
        </p:sp>
        <p:sp>
          <p:nvSpPr>
            <p:cNvPr id="526" name="TextBox 525">
              <a:extLst>
                <a:ext uri="{FF2B5EF4-FFF2-40B4-BE49-F238E27FC236}">
                  <a16:creationId xmlns:a16="http://schemas.microsoft.com/office/drawing/2014/main" id="{04E12AD5-1418-4FC8-A5C1-2EB1C54B5147}"/>
                </a:ext>
              </a:extLst>
            </p:cNvPr>
            <p:cNvSpPr txBox="1"/>
            <p:nvPr/>
          </p:nvSpPr>
          <p:spPr>
            <a:xfrm>
              <a:off x="2344916" y="3985491"/>
              <a:ext cx="279962" cy="206576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r" defTabSz="914126">
                <a:defRPr/>
              </a:pPr>
              <a:r>
                <a:rPr lang="en-GB" sz="1200" kern="600" spc="10" dirty="0">
                  <a:ea typeface="Open Sans Light" panose="020B0306030504020204" pitchFamily="34" charset="0"/>
                  <a:cs typeface="Open Sans Light" panose="020B0306030504020204" pitchFamily="34" charset="0"/>
                </a:rPr>
                <a:t>0.5</a:t>
              </a:r>
            </a:p>
          </p:txBody>
        </p:sp>
        <p:sp>
          <p:nvSpPr>
            <p:cNvPr id="527" name="TextBox 526">
              <a:extLst>
                <a:ext uri="{FF2B5EF4-FFF2-40B4-BE49-F238E27FC236}">
                  <a16:creationId xmlns:a16="http://schemas.microsoft.com/office/drawing/2014/main" id="{818AD2D2-B3A0-4AA3-A72B-428F2FD60A04}"/>
                </a:ext>
              </a:extLst>
            </p:cNvPr>
            <p:cNvSpPr txBox="1"/>
            <p:nvPr/>
          </p:nvSpPr>
          <p:spPr>
            <a:xfrm>
              <a:off x="2344916" y="4237610"/>
              <a:ext cx="279962" cy="206576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r" defTabSz="914126">
                <a:defRPr/>
              </a:pPr>
              <a:r>
                <a:rPr lang="en-GB" sz="1200" kern="600" spc="10" dirty="0">
                  <a:ea typeface="Open Sans Light" panose="020B0306030504020204" pitchFamily="34" charset="0"/>
                  <a:cs typeface="Open Sans Light" panose="020B0306030504020204" pitchFamily="34" charset="0"/>
                </a:rPr>
                <a:t>0.4</a:t>
              </a:r>
            </a:p>
          </p:txBody>
        </p:sp>
        <p:sp>
          <p:nvSpPr>
            <p:cNvPr id="528" name="TextBox 527">
              <a:extLst>
                <a:ext uri="{FF2B5EF4-FFF2-40B4-BE49-F238E27FC236}">
                  <a16:creationId xmlns:a16="http://schemas.microsoft.com/office/drawing/2014/main" id="{E326F2A8-814F-47F2-B792-0392E1774653}"/>
                </a:ext>
              </a:extLst>
            </p:cNvPr>
            <p:cNvSpPr txBox="1"/>
            <p:nvPr/>
          </p:nvSpPr>
          <p:spPr>
            <a:xfrm>
              <a:off x="2344916" y="4489729"/>
              <a:ext cx="279962" cy="206576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r" defTabSz="914126">
                <a:defRPr/>
              </a:pPr>
              <a:r>
                <a:rPr lang="en-GB" sz="1200" kern="600" spc="10" dirty="0">
                  <a:ea typeface="Open Sans Light" panose="020B0306030504020204" pitchFamily="34" charset="0"/>
                  <a:cs typeface="Open Sans Light" panose="020B0306030504020204" pitchFamily="34" charset="0"/>
                </a:rPr>
                <a:t>0.3</a:t>
              </a:r>
            </a:p>
          </p:txBody>
        </p:sp>
        <p:sp>
          <p:nvSpPr>
            <p:cNvPr id="529" name="TextBox 528">
              <a:extLst>
                <a:ext uri="{FF2B5EF4-FFF2-40B4-BE49-F238E27FC236}">
                  <a16:creationId xmlns:a16="http://schemas.microsoft.com/office/drawing/2014/main" id="{ECD6DFB3-9465-43AE-AFD2-4979042EF64B}"/>
                </a:ext>
              </a:extLst>
            </p:cNvPr>
            <p:cNvSpPr txBox="1"/>
            <p:nvPr/>
          </p:nvSpPr>
          <p:spPr>
            <a:xfrm>
              <a:off x="2344916" y="4741849"/>
              <a:ext cx="279962" cy="206576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r" defTabSz="914126">
                <a:defRPr/>
              </a:pPr>
              <a:r>
                <a:rPr lang="en-GB" sz="1200" kern="600" spc="10" dirty="0">
                  <a:ea typeface="Open Sans Light" panose="020B0306030504020204" pitchFamily="34" charset="0"/>
                  <a:cs typeface="Open Sans Light" panose="020B0306030504020204" pitchFamily="34" charset="0"/>
                </a:rPr>
                <a:t>0.2</a:t>
              </a:r>
            </a:p>
          </p:txBody>
        </p:sp>
        <p:sp>
          <p:nvSpPr>
            <p:cNvPr id="530" name="TextBox 529">
              <a:extLst>
                <a:ext uri="{FF2B5EF4-FFF2-40B4-BE49-F238E27FC236}">
                  <a16:creationId xmlns:a16="http://schemas.microsoft.com/office/drawing/2014/main" id="{DDA2AD67-11D5-44F1-B122-E43516592036}"/>
                </a:ext>
              </a:extLst>
            </p:cNvPr>
            <p:cNvSpPr txBox="1"/>
            <p:nvPr/>
          </p:nvSpPr>
          <p:spPr>
            <a:xfrm>
              <a:off x="2344916" y="5246086"/>
              <a:ext cx="279962" cy="206576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r" defTabSz="914126">
                <a:defRPr/>
              </a:pPr>
              <a:r>
                <a:rPr lang="en-GB" sz="1200" kern="600" spc="10" dirty="0">
                  <a:ea typeface="Open Sans Light" panose="020B0306030504020204" pitchFamily="34" charset="0"/>
                  <a:cs typeface="Open Sans Light" panose="020B0306030504020204" pitchFamily="34" charset="0"/>
                </a:rPr>
                <a:t>0.0</a:t>
              </a:r>
            </a:p>
          </p:txBody>
        </p:sp>
        <p:sp>
          <p:nvSpPr>
            <p:cNvPr id="531" name="TextBox 530">
              <a:extLst>
                <a:ext uri="{FF2B5EF4-FFF2-40B4-BE49-F238E27FC236}">
                  <a16:creationId xmlns:a16="http://schemas.microsoft.com/office/drawing/2014/main" id="{D0471E25-04D1-4B0D-8AD4-E1C187F43924}"/>
                </a:ext>
              </a:extLst>
            </p:cNvPr>
            <p:cNvSpPr txBox="1"/>
            <p:nvPr/>
          </p:nvSpPr>
          <p:spPr>
            <a:xfrm>
              <a:off x="2344916" y="4993967"/>
              <a:ext cx="279962" cy="206576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r" defTabSz="914126">
                <a:defRPr/>
              </a:pPr>
              <a:r>
                <a:rPr lang="en-GB" sz="1200" kern="600" spc="10" dirty="0">
                  <a:ea typeface="Open Sans Light" panose="020B0306030504020204" pitchFamily="34" charset="0"/>
                  <a:cs typeface="Open Sans Light" panose="020B0306030504020204" pitchFamily="34" charset="0"/>
                </a:rPr>
                <a:t>0.1</a:t>
              </a:r>
            </a:p>
          </p:txBody>
        </p:sp>
      </p:grpSp>
      <p:sp>
        <p:nvSpPr>
          <p:cNvPr id="535" name="Rectangle: Rounded Corners 534">
            <a:extLst>
              <a:ext uri="{FF2B5EF4-FFF2-40B4-BE49-F238E27FC236}">
                <a16:creationId xmlns:a16="http://schemas.microsoft.com/office/drawing/2014/main" id="{EEB3CBF5-C1F1-432B-AA66-97C5D5F92FF5}"/>
              </a:ext>
            </a:extLst>
          </p:cNvPr>
          <p:cNvSpPr/>
          <p:nvPr/>
        </p:nvSpPr>
        <p:spPr bwMode="auto">
          <a:xfrm>
            <a:off x="2883138" y="3742383"/>
            <a:ext cx="2830534" cy="373625"/>
          </a:xfrm>
          <a:prstGeom prst="roundRect">
            <a:avLst>
              <a:gd name="adj" fmla="val 0"/>
            </a:avLst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noFill/>
            <a:prstDash val="solid"/>
            <a:round/>
            <a:headEnd type="none" w="lg" len="lg"/>
            <a:tailEnd type="none" w="lg" len="lg"/>
          </a:ln>
          <a:effectLst/>
        </p:spPr>
        <p:txBody>
          <a:bodyPr rot="0" spcFirstLastPara="0" vertOverflow="overflow" horzOverflow="overflow" vert="horz" wrap="square" lIns="72000" tIns="0" rIns="7200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2700" lvl="0" algn="ctr">
              <a:defRPr/>
            </a:pPr>
            <a:r>
              <a:rPr lang="en-GB" sz="1200" b="1" dirty="0">
                <a:solidFill>
                  <a:srgbClr val="FFFFFF"/>
                </a:solidFill>
                <a:cs typeface="Arial"/>
              </a:rPr>
              <a:t>Median DOR not reached </a:t>
            </a:r>
          </a:p>
        </p:txBody>
      </p:sp>
      <p:sp>
        <p:nvSpPr>
          <p:cNvPr id="536" name="Rectangle: Rounded Corners 535">
            <a:extLst>
              <a:ext uri="{FF2B5EF4-FFF2-40B4-BE49-F238E27FC236}">
                <a16:creationId xmlns:a16="http://schemas.microsoft.com/office/drawing/2014/main" id="{8A41DB30-D57C-4928-99DE-FFB3F8B029B2}"/>
              </a:ext>
            </a:extLst>
          </p:cNvPr>
          <p:cNvSpPr/>
          <p:nvPr/>
        </p:nvSpPr>
        <p:spPr bwMode="auto">
          <a:xfrm>
            <a:off x="2883137" y="4186488"/>
            <a:ext cx="2830534" cy="448422"/>
          </a:xfrm>
          <a:prstGeom prst="roundRect">
            <a:avLst>
              <a:gd name="adj" fmla="val 0"/>
            </a:avLst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noFill/>
            <a:prstDash val="solid"/>
            <a:round/>
            <a:headEnd type="none" w="lg" len="lg"/>
            <a:tailEnd type="none" w="lg" len="lg"/>
          </a:ln>
          <a:effectLst/>
        </p:spPr>
        <p:txBody>
          <a:bodyPr rot="0" spcFirstLastPara="0" vertOverflow="overflow" horzOverflow="overflow" vert="horz" wrap="square" lIns="72000" tIns="0" rIns="7200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2700" lvl="0" algn="ctr">
              <a:defRPr/>
            </a:pPr>
            <a:r>
              <a:rPr lang="en-GB" sz="1200" b="1" dirty="0">
                <a:solidFill>
                  <a:srgbClr val="FFFFFF"/>
                </a:solidFill>
                <a:cs typeface="Arial"/>
              </a:rPr>
              <a:t>Median (range) follow-up</a:t>
            </a:r>
            <a:br>
              <a:rPr lang="en-GB" sz="1200" b="1" dirty="0">
                <a:solidFill>
                  <a:srgbClr val="FFFFFF"/>
                </a:solidFill>
                <a:cs typeface="Arial"/>
              </a:rPr>
            </a:br>
            <a:r>
              <a:rPr lang="en-GB" sz="1200" b="1" dirty="0">
                <a:solidFill>
                  <a:srgbClr val="FFFFFF"/>
                </a:solidFill>
                <a:cs typeface="Arial"/>
              </a:rPr>
              <a:t>5.1 (1.2–18.0+) months</a:t>
            </a:r>
          </a:p>
        </p:txBody>
      </p:sp>
      <p:sp>
        <p:nvSpPr>
          <p:cNvPr id="537" name="Text Placeholder 6">
            <a:extLst>
              <a:ext uri="{FF2B5EF4-FFF2-40B4-BE49-F238E27FC236}">
                <a16:creationId xmlns:a16="http://schemas.microsoft.com/office/drawing/2014/main" id="{0AF67755-4EBF-409B-B22F-321A8D563C8B}"/>
              </a:ext>
            </a:extLst>
          </p:cNvPr>
          <p:cNvSpPr txBox="1">
            <a:spLocks/>
          </p:cNvSpPr>
          <p:nvPr/>
        </p:nvSpPr>
        <p:spPr>
          <a:xfrm>
            <a:off x="947738" y="6058177"/>
            <a:ext cx="10294407" cy="503237"/>
          </a:xfrm>
          <a:prstGeom prst="rect">
            <a:avLst/>
          </a:prstGeom>
          <a:noFill/>
        </p:spPr>
        <p:txBody>
          <a:bodyPr lIns="0" tIns="0" rIns="0" bIns="0" anchor="b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80000"/>
              <a:buFont typeface="Wingdings" pitchFamily="2" charset="2"/>
              <a:buChar char="§"/>
              <a:defRPr sz="2800" kern="1200">
                <a:solidFill>
                  <a:srgbClr val="023CA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80000"/>
              <a:buFont typeface="Wingdings" pitchFamily="2" charset="2"/>
              <a:buChar char="§"/>
              <a:defRPr sz="2400" kern="1200">
                <a:solidFill>
                  <a:srgbClr val="023CA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80000"/>
              <a:buFont typeface="Wingdings" pitchFamily="2" charset="2"/>
              <a:buChar char="§"/>
              <a:defRPr sz="2000" kern="1200">
                <a:solidFill>
                  <a:srgbClr val="023CA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80000"/>
              <a:buFont typeface="Wingdings" pitchFamily="2" charset="2"/>
              <a:buChar char="§"/>
              <a:defRPr sz="1800" kern="1200">
                <a:solidFill>
                  <a:srgbClr val="023CA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80000"/>
              <a:buFont typeface="Wingdings" pitchFamily="2" charset="2"/>
              <a:buChar char="§"/>
              <a:defRPr sz="1800" kern="1200">
                <a:solidFill>
                  <a:srgbClr val="023CA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80000"/>
              <a:buFont typeface="Wingdings" pitchFamily="2" charset="2"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No. of events: CR, n=4; PR, n=9; CR+PR, n=13. Efficacy analysis </a:t>
            </a:r>
            <a:r>
              <a:rPr lang="en-GB" sz="900" dirty="0">
                <a:solidFill>
                  <a:schemeClr val="bg1">
                    <a:lumMod val="50000"/>
                  </a:schemeClr>
                </a:solidFill>
              </a:rPr>
              <a:t>(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n=101) set defined as patients with ≥12 weeks of follow-up since first dose or ≥2 post-baseline disease assessments or who died prior to their second disease assessment. </a:t>
            </a:r>
            <a:b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ea typeface="+mn-ea"/>
                <a:cs typeface="+mn-cs"/>
              </a:rPr>
            </a:br>
            <a:r>
              <a:rPr lang="en-GB" sz="900" dirty="0">
                <a:solidFill>
                  <a:schemeClr val="bg1">
                    <a:lumMod val="50000"/>
                  </a:schemeClr>
                </a:solidFill>
              </a:rPr>
              <a:t>CI, confidence interval; CR, complete response; DOR, duration of response; PR, partial response. 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</a:p>
        </p:txBody>
      </p:sp>
      <p:sp>
        <p:nvSpPr>
          <p:cNvPr id="533" name="TextBox 532">
            <a:extLst>
              <a:ext uri="{FF2B5EF4-FFF2-40B4-BE49-F238E27FC236}">
                <a16:creationId xmlns:a16="http://schemas.microsoft.com/office/drawing/2014/main" id="{778B61B1-485F-4903-986E-CFED9D954E86}"/>
              </a:ext>
            </a:extLst>
          </p:cNvPr>
          <p:cNvSpPr txBox="1"/>
          <p:nvPr/>
        </p:nvSpPr>
        <p:spPr>
          <a:xfrm rot="16200000">
            <a:off x="883545" y="3585806"/>
            <a:ext cx="2285574" cy="192543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 defTabSz="914126">
              <a:defRPr/>
            </a:pPr>
            <a:r>
              <a:rPr lang="en-GB" sz="1400" b="1" kern="600" spc="10" dirty="0">
                <a:ea typeface="Open Sans Semibold" panose="020B0706030804020204" pitchFamily="34" charset="0"/>
                <a:cs typeface="Open Sans Semibold" panose="020B0706030804020204" pitchFamily="34" charset="0"/>
              </a:rPr>
              <a:t>Probability</a:t>
            </a:r>
            <a:endParaRPr lang="en-GB" sz="1400" b="1" kern="600" spc="10" baseline="30000" dirty="0"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27837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9" name="Rectangle 1168">
            <a:extLst>
              <a:ext uri="{FF2B5EF4-FFF2-40B4-BE49-F238E27FC236}">
                <a16:creationId xmlns:a16="http://schemas.microsoft.com/office/drawing/2014/main" id="{F6FE16A3-154E-4CBF-B279-4462F5353142}"/>
              </a:ext>
            </a:extLst>
          </p:cNvPr>
          <p:cNvSpPr/>
          <p:nvPr/>
        </p:nvSpPr>
        <p:spPr>
          <a:xfrm>
            <a:off x="952502" y="1813390"/>
            <a:ext cx="10289115" cy="416936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72000" rtlCol="0" anchor="t"/>
          <a:lstStyle/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rgbClr val="2585B7"/>
              </a:buClr>
              <a:buSzTx/>
              <a:tabLst/>
              <a:defRPr/>
            </a:pPr>
            <a:endParaRPr kumimoji="0" lang="en-US" sz="1400" b="0" i="0" u="none" strike="noStrike" kern="1200" cap="none" spc="0" normalizeH="0" baseline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n-ea"/>
              <a:cs typeface="Arial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4ED3FD9-530B-449E-ADD8-990DA63271C7}"/>
              </a:ext>
            </a:extLst>
          </p:cNvPr>
          <p:cNvSpPr/>
          <p:nvPr/>
        </p:nvSpPr>
        <p:spPr>
          <a:xfrm>
            <a:off x="2562275" y="2021647"/>
            <a:ext cx="6758041" cy="3354794"/>
          </a:xfrm>
          <a:custGeom>
            <a:avLst/>
            <a:gdLst>
              <a:gd name="connsiteX0" fmla="*/ 0 w 448128"/>
              <a:gd name="connsiteY0" fmla="*/ 0 h 297543"/>
              <a:gd name="connsiteX1" fmla="*/ 0 w 448128"/>
              <a:gd name="connsiteY1" fmla="*/ 297543 h 297543"/>
              <a:gd name="connsiteX2" fmla="*/ 448128 w 448128"/>
              <a:gd name="connsiteY2" fmla="*/ 297543 h 297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8128" h="297543">
                <a:moveTo>
                  <a:pt x="0" y="0"/>
                </a:moveTo>
                <a:lnTo>
                  <a:pt x="0" y="297543"/>
                </a:lnTo>
                <a:lnTo>
                  <a:pt x="448128" y="297543"/>
                </a:lnTo>
              </a:path>
            </a:pathLst>
          </a:custGeom>
          <a:noFill/>
          <a:ln w="9525" cap="sq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126">
              <a:defRPr/>
            </a:pPr>
            <a:endParaRPr lang="en-GB" sz="1200" dirty="0">
              <a:solidFill>
                <a:srgbClr val="FFFFFF"/>
              </a:solidFill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A9265102-0B4C-4FEF-95DB-155D7675C7DE}"/>
              </a:ext>
            </a:extLst>
          </p:cNvPr>
          <p:cNvGrpSpPr/>
          <p:nvPr/>
        </p:nvGrpSpPr>
        <p:grpSpPr>
          <a:xfrm>
            <a:off x="673569" y="4852271"/>
            <a:ext cx="8550244" cy="498730"/>
            <a:chOff x="673569" y="4840239"/>
            <a:chExt cx="8550244" cy="498730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422521C4-6CD5-446B-AD9A-2ABDA12E119B}"/>
                </a:ext>
              </a:extLst>
            </p:cNvPr>
            <p:cNvSpPr txBox="1"/>
            <p:nvPr/>
          </p:nvSpPr>
          <p:spPr>
            <a:xfrm>
              <a:off x="673569" y="4842058"/>
              <a:ext cx="1762783" cy="496911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0">
              <a:spAutoFit/>
            </a:bodyPr>
            <a:lstStyle/>
            <a:p>
              <a:pPr algn="r" defTabSz="914126">
                <a:defRPr/>
              </a:pPr>
              <a:r>
                <a:rPr lang="en-US" sz="1200" b="1" kern="600" spc="10" dirty="0">
                  <a:solidFill>
                    <a:srgbClr val="174187"/>
                  </a:solidFill>
                  <a:ea typeface="Open Sans Light" panose="020B0306030504020204" pitchFamily="34" charset="0"/>
                  <a:cs typeface="Open Sans Light" panose="020B0306030504020204" pitchFamily="34" charset="0"/>
                </a:rPr>
                <a:t>At risk: CR</a:t>
              </a:r>
            </a:p>
            <a:p>
              <a:pPr algn="r" defTabSz="914126">
                <a:defRPr/>
              </a:pPr>
              <a:r>
                <a:rPr lang="en-US" sz="1200" b="1" kern="600" spc="10" dirty="0">
                  <a:solidFill>
                    <a:srgbClr val="EB6212"/>
                  </a:solidFill>
                  <a:ea typeface="Open Sans Light" panose="020B0306030504020204" pitchFamily="34" charset="0"/>
                  <a:cs typeface="Open Sans Light" panose="020B0306030504020204" pitchFamily="34" charset="0"/>
                </a:rPr>
                <a:t>PR</a:t>
              </a:r>
            </a:p>
            <a:p>
              <a:pPr algn="r" defTabSz="914126">
                <a:defRPr/>
              </a:pPr>
              <a:r>
                <a:rPr lang="en-US" sz="1200" b="1" kern="600" spc="10" dirty="0">
                  <a:solidFill>
                    <a:srgbClr val="575756"/>
                  </a:solidFill>
                  <a:ea typeface="Open Sans Light" panose="020B0306030504020204" pitchFamily="34" charset="0"/>
                  <a:cs typeface="Open Sans Light" panose="020B0306030504020204" pitchFamily="34" charset="0"/>
                </a:rPr>
                <a:t>CR+PR</a:t>
              </a:r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37F67BE1-E913-4250-95E9-0A2486255154}"/>
                </a:ext>
              </a:extLst>
            </p:cNvPr>
            <p:cNvGrpSpPr/>
            <p:nvPr/>
          </p:nvGrpSpPr>
          <p:grpSpPr>
            <a:xfrm>
              <a:off x="2574170" y="4840239"/>
              <a:ext cx="6649643" cy="496914"/>
              <a:chOff x="2574170" y="4840239"/>
              <a:chExt cx="6649643" cy="496914"/>
            </a:xfrm>
          </p:grpSpPr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682D5AA1-45D0-4686-BB6C-A483415DF2D6}"/>
                  </a:ext>
                </a:extLst>
              </p:cNvPr>
              <p:cNvSpPr txBox="1"/>
              <p:nvPr/>
            </p:nvSpPr>
            <p:spPr>
              <a:xfrm>
                <a:off x="2574170" y="4840241"/>
                <a:ext cx="251113" cy="496911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t" anchorCtr="0">
                <a:spAutoFit/>
              </a:bodyPr>
              <a:lstStyle/>
              <a:p>
                <a:pPr algn="ctr" defTabSz="914126">
                  <a:defRPr/>
                </a:pPr>
                <a:r>
                  <a:rPr lang="en-GB" sz="1200" kern="600" spc="10" dirty="0">
                    <a:solidFill>
                      <a:srgbClr val="174187"/>
                    </a:solidFill>
                    <a:ea typeface="Open Sans Light" panose="020B0306030504020204" pitchFamily="34" charset="0"/>
                    <a:cs typeface="Open Sans Light" panose="020B0306030504020204" pitchFamily="34" charset="0"/>
                  </a:rPr>
                  <a:t>28</a:t>
                </a:r>
              </a:p>
              <a:p>
                <a:pPr algn="ctr" defTabSz="914126">
                  <a:defRPr/>
                </a:pPr>
                <a:r>
                  <a:rPr lang="en-GB" sz="1200" kern="600" spc="10" dirty="0">
                    <a:solidFill>
                      <a:srgbClr val="EB6212"/>
                    </a:solidFill>
                    <a:ea typeface="Open Sans Light" panose="020B0306030504020204" pitchFamily="34" charset="0"/>
                    <a:cs typeface="Open Sans Light" panose="020B0306030504020204" pitchFamily="34" charset="0"/>
                  </a:rPr>
                  <a:t>39</a:t>
                </a:r>
              </a:p>
              <a:p>
                <a:pPr algn="ctr" defTabSz="914126">
                  <a:defRPr/>
                </a:pPr>
                <a:r>
                  <a:rPr lang="en-GB" sz="1200" kern="600" spc="10" dirty="0">
                    <a:solidFill>
                      <a:srgbClr val="575756"/>
                    </a:solidFill>
                    <a:ea typeface="Open Sans Light" panose="020B0306030504020204" pitchFamily="34" charset="0"/>
                    <a:cs typeface="Open Sans Light" panose="020B0306030504020204" pitchFamily="34" charset="0"/>
                  </a:rPr>
                  <a:t>67</a:t>
                </a:r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CB42F52F-5DFA-41CE-ACEE-DA096F9978E5}"/>
                  </a:ext>
                </a:extLst>
              </p:cNvPr>
              <p:cNvSpPr txBox="1"/>
              <p:nvPr/>
            </p:nvSpPr>
            <p:spPr>
              <a:xfrm>
                <a:off x="3032532" y="4840241"/>
                <a:ext cx="251113" cy="496911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t" anchorCtr="0">
                <a:spAutoFit/>
              </a:bodyPr>
              <a:lstStyle/>
              <a:p>
                <a:pPr algn="ctr" defTabSz="914126">
                  <a:defRPr/>
                </a:pPr>
                <a:r>
                  <a:rPr lang="en-GB" sz="1200" kern="600" spc="10" dirty="0">
                    <a:solidFill>
                      <a:srgbClr val="174187"/>
                    </a:solidFill>
                    <a:ea typeface="Open Sans Light" panose="020B0306030504020204" pitchFamily="34" charset="0"/>
                    <a:cs typeface="Open Sans Light" panose="020B0306030504020204" pitchFamily="34" charset="0"/>
                  </a:rPr>
                  <a:t>28</a:t>
                </a:r>
              </a:p>
              <a:p>
                <a:pPr algn="ctr" defTabSz="914126">
                  <a:defRPr/>
                </a:pPr>
                <a:r>
                  <a:rPr lang="en-GB" sz="1200" kern="600" spc="10" dirty="0">
                    <a:solidFill>
                      <a:srgbClr val="EB6212"/>
                    </a:solidFill>
                    <a:ea typeface="Open Sans Light" panose="020B0306030504020204" pitchFamily="34" charset="0"/>
                    <a:cs typeface="Open Sans Light" panose="020B0306030504020204" pitchFamily="34" charset="0"/>
                  </a:rPr>
                  <a:t>39</a:t>
                </a:r>
              </a:p>
              <a:p>
                <a:pPr algn="ctr" defTabSz="914126">
                  <a:defRPr/>
                </a:pPr>
                <a:r>
                  <a:rPr lang="en-GB" sz="1200" kern="600" spc="10" dirty="0">
                    <a:solidFill>
                      <a:srgbClr val="575756"/>
                    </a:solidFill>
                    <a:ea typeface="Open Sans Light" panose="020B0306030504020204" pitchFamily="34" charset="0"/>
                    <a:cs typeface="Open Sans Light" panose="020B0306030504020204" pitchFamily="34" charset="0"/>
                  </a:rPr>
                  <a:t>67</a:t>
                </a:r>
              </a:p>
            </p:txBody>
          </p:sp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3F9F7B90-0C10-4B59-9A7C-5BDED29A3309}"/>
                  </a:ext>
                </a:extLst>
              </p:cNvPr>
              <p:cNvSpPr txBox="1"/>
              <p:nvPr/>
            </p:nvSpPr>
            <p:spPr>
              <a:xfrm>
                <a:off x="3490689" y="4840241"/>
                <a:ext cx="251113" cy="496911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t" anchorCtr="0">
                <a:spAutoFit/>
              </a:bodyPr>
              <a:lstStyle/>
              <a:p>
                <a:pPr algn="ctr" defTabSz="914126">
                  <a:defRPr/>
                </a:pPr>
                <a:r>
                  <a:rPr lang="en-GB" sz="1200" kern="600" spc="10" dirty="0">
                    <a:solidFill>
                      <a:srgbClr val="174187"/>
                    </a:solidFill>
                    <a:ea typeface="Open Sans Light" panose="020B0306030504020204" pitchFamily="34" charset="0"/>
                    <a:cs typeface="Open Sans Light" panose="020B0306030504020204" pitchFamily="34" charset="0"/>
                  </a:rPr>
                  <a:t>26</a:t>
                </a:r>
              </a:p>
              <a:p>
                <a:pPr algn="ctr" defTabSz="914126">
                  <a:defRPr/>
                </a:pPr>
                <a:r>
                  <a:rPr lang="en-GB" sz="1200" kern="600" spc="10" dirty="0">
                    <a:solidFill>
                      <a:srgbClr val="EB6212"/>
                    </a:solidFill>
                    <a:ea typeface="Open Sans Light" panose="020B0306030504020204" pitchFamily="34" charset="0"/>
                    <a:cs typeface="Open Sans Light" panose="020B0306030504020204" pitchFamily="34" charset="0"/>
                  </a:rPr>
                  <a:t>33</a:t>
                </a:r>
              </a:p>
              <a:p>
                <a:pPr algn="ctr" defTabSz="914126">
                  <a:defRPr/>
                </a:pPr>
                <a:r>
                  <a:rPr lang="en-GB" sz="1200" kern="600" spc="10" dirty="0">
                    <a:solidFill>
                      <a:srgbClr val="575756"/>
                    </a:solidFill>
                    <a:ea typeface="Open Sans Light" panose="020B0306030504020204" pitchFamily="34" charset="0"/>
                    <a:cs typeface="Open Sans Light" panose="020B0306030504020204" pitchFamily="34" charset="0"/>
                  </a:rPr>
                  <a:t>59</a:t>
                </a:r>
              </a:p>
            </p:txBody>
          </p: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87587A0E-F244-4240-B1E8-637FA4691547}"/>
                  </a:ext>
                </a:extLst>
              </p:cNvPr>
              <p:cNvSpPr txBox="1"/>
              <p:nvPr/>
            </p:nvSpPr>
            <p:spPr>
              <a:xfrm>
                <a:off x="3948643" y="4840241"/>
                <a:ext cx="251113" cy="496911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t" anchorCtr="0">
                <a:spAutoFit/>
              </a:bodyPr>
              <a:lstStyle/>
              <a:p>
                <a:pPr algn="ctr" defTabSz="914126">
                  <a:defRPr/>
                </a:pPr>
                <a:r>
                  <a:rPr lang="en-GB" sz="1200" kern="600" spc="10" dirty="0">
                    <a:solidFill>
                      <a:srgbClr val="174187"/>
                    </a:solidFill>
                    <a:ea typeface="Open Sans Light" panose="020B0306030504020204" pitchFamily="34" charset="0"/>
                    <a:cs typeface="Open Sans Light" panose="020B0306030504020204" pitchFamily="34" charset="0"/>
                  </a:rPr>
                  <a:t>20</a:t>
                </a:r>
              </a:p>
              <a:p>
                <a:pPr algn="ctr" defTabSz="914126">
                  <a:defRPr/>
                </a:pPr>
                <a:r>
                  <a:rPr lang="en-GB" sz="1200" kern="600" spc="10" dirty="0">
                    <a:solidFill>
                      <a:srgbClr val="EB6212"/>
                    </a:solidFill>
                    <a:ea typeface="Open Sans Light" panose="020B0306030504020204" pitchFamily="34" charset="0"/>
                    <a:cs typeface="Open Sans Light" panose="020B0306030504020204" pitchFamily="34" charset="0"/>
                  </a:rPr>
                  <a:t>22</a:t>
                </a:r>
              </a:p>
              <a:p>
                <a:pPr algn="ctr" defTabSz="914126">
                  <a:defRPr/>
                </a:pPr>
                <a:r>
                  <a:rPr lang="en-GB" sz="1200" kern="600" spc="10" dirty="0">
                    <a:solidFill>
                      <a:srgbClr val="575756"/>
                    </a:solidFill>
                    <a:ea typeface="Open Sans Light" panose="020B0306030504020204" pitchFamily="34" charset="0"/>
                    <a:cs typeface="Open Sans Light" panose="020B0306030504020204" pitchFamily="34" charset="0"/>
                  </a:rPr>
                  <a:t>42</a:t>
                </a:r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1345F69A-BF7C-41B1-A62D-C10E688B9DB7}"/>
                  </a:ext>
                </a:extLst>
              </p:cNvPr>
              <p:cNvSpPr txBox="1"/>
              <p:nvPr/>
            </p:nvSpPr>
            <p:spPr>
              <a:xfrm>
                <a:off x="4863941" y="4840241"/>
                <a:ext cx="251113" cy="496911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t" anchorCtr="0">
                <a:spAutoFit/>
              </a:bodyPr>
              <a:lstStyle/>
              <a:p>
                <a:pPr algn="ctr" defTabSz="914126">
                  <a:defRPr/>
                </a:pPr>
                <a:r>
                  <a:rPr lang="en-GB" sz="1200" kern="600" spc="10" dirty="0">
                    <a:solidFill>
                      <a:srgbClr val="174187"/>
                    </a:solidFill>
                    <a:ea typeface="Open Sans Light" panose="020B0306030504020204" pitchFamily="34" charset="0"/>
                    <a:cs typeface="Open Sans Light" panose="020B0306030504020204" pitchFamily="34" charset="0"/>
                  </a:rPr>
                  <a:t>12</a:t>
                </a:r>
              </a:p>
              <a:p>
                <a:pPr algn="ctr" defTabSz="914126">
                  <a:defRPr/>
                </a:pPr>
                <a:r>
                  <a:rPr lang="en-GB" sz="1200" kern="600" spc="10" dirty="0">
                    <a:solidFill>
                      <a:srgbClr val="EB6212"/>
                    </a:solidFill>
                    <a:ea typeface="Open Sans Light" panose="020B0306030504020204" pitchFamily="34" charset="0"/>
                    <a:cs typeface="Open Sans Light" panose="020B0306030504020204" pitchFamily="34" charset="0"/>
                  </a:rPr>
                  <a:t>10</a:t>
                </a:r>
              </a:p>
              <a:p>
                <a:pPr algn="ctr" defTabSz="914126">
                  <a:defRPr/>
                </a:pPr>
                <a:r>
                  <a:rPr lang="en-GB" sz="1200" kern="600" spc="10" dirty="0">
                    <a:solidFill>
                      <a:srgbClr val="575756"/>
                    </a:solidFill>
                    <a:ea typeface="Open Sans Light" panose="020B0306030504020204" pitchFamily="34" charset="0"/>
                    <a:cs typeface="Open Sans Light" panose="020B0306030504020204" pitchFamily="34" charset="0"/>
                  </a:rPr>
                  <a:t>22</a:t>
                </a:r>
              </a:p>
            </p:txBody>
          </p: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DF7CA912-2AD5-4044-AC7B-B7A8C4C138C9}"/>
                  </a:ext>
                </a:extLst>
              </p:cNvPr>
              <p:cNvSpPr txBox="1"/>
              <p:nvPr/>
            </p:nvSpPr>
            <p:spPr>
              <a:xfrm>
                <a:off x="5321284" y="4840241"/>
                <a:ext cx="251113" cy="496911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t" anchorCtr="0">
                <a:spAutoFit/>
              </a:bodyPr>
              <a:lstStyle/>
              <a:p>
                <a:pPr algn="ctr" defTabSz="914126">
                  <a:defRPr/>
                </a:pPr>
                <a:r>
                  <a:rPr lang="en-GB" sz="1200" kern="600" spc="10" dirty="0">
                    <a:solidFill>
                      <a:srgbClr val="174187"/>
                    </a:solidFill>
                    <a:ea typeface="Open Sans Light" panose="020B0306030504020204" pitchFamily="34" charset="0"/>
                    <a:cs typeface="Open Sans Light" panose="020B0306030504020204" pitchFamily="34" charset="0"/>
                  </a:rPr>
                  <a:t>9</a:t>
                </a:r>
              </a:p>
              <a:p>
                <a:pPr algn="ctr" defTabSz="914126">
                  <a:defRPr/>
                </a:pPr>
                <a:r>
                  <a:rPr lang="en-GB" sz="1200" kern="600" spc="10" dirty="0">
                    <a:solidFill>
                      <a:srgbClr val="EB6212"/>
                    </a:solidFill>
                    <a:ea typeface="Open Sans Light" panose="020B0306030504020204" pitchFamily="34" charset="0"/>
                    <a:cs typeface="Open Sans Light" panose="020B0306030504020204" pitchFamily="34" charset="0"/>
                  </a:rPr>
                  <a:t>7</a:t>
                </a:r>
              </a:p>
              <a:p>
                <a:pPr algn="ctr" defTabSz="914126">
                  <a:defRPr/>
                </a:pPr>
                <a:r>
                  <a:rPr lang="en-GB" sz="1200" kern="600" spc="10" dirty="0">
                    <a:solidFill>
                      <a:srgbClr val="575756"/>
                    </a:solidFill>
                    <a:ea typeface="Open Sans Light" panose="020B0306030504020204" pitchFamily="34" charset="0"/>
                    <a:cs typeface="Open Sans Light" panose="020B0306030504020204" pitchFamily="34" charset="0"/>
                  </a:rPr>
                  <a:t>16</a:t>
                </a:r>
              </a:p>
            </p:txBody>
          </p:sp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B9DA52AD-473E-42F8-ADDB-E5BB8E7DAC11}"/>
                  </a:ext>
                </a:extLst>
              </p:cNvPr>
              <p:cNvSpPr txBox="1"/>
              <p:nvPr/>
            </p:nvSpPr>
            <p:spPr>
              <a:xfrm>
                <a:off x="5778424" y="4840241"/>
                <a:ext cx="251113" cy="496911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t" anchorCtr="0">
                <a:spAutoFit/>
              </a:bodyPr>
              <a:lstStyle/>
              <a:p>
                <a:pPr algn="ctr" defTabSz="914126">
                  <a:defRPr/>
                </a:pPr>
                <a:r>
                  <a:rPr lang="en-GB" sz="1200" kern="600" spc="10" dirty="0">
                    <a:solidFill>
                      <a:srgbClr val="174187"/>
                    </a:solidFill>
                    <a:ea typeface="Open Sans Light" panose="020B0306030504020204" pitchFamily="34" charset="0"/>
                    <a:cs typeface="Open Sans Light" panose="020B0306030504020204" pitchFamily="34" charset="0"/>
                  </a:rPr>
                  <a:t>8</a:t>
                </a:r>
              </a:p>
              <a:p>
                <a:pPr algn="ctr" defTabSz="914126">
                  <a:defRPr/>
                </a:pPr>
                <a:r>
                  <a:rPr lang="en-GB" sz="1200" kern="600" spc="10" dirty="0">
                    <a:solidFill>
                      <a:srgbClr val="EB6212"/>
                    </a:solidFill>
                    <a:ea typeface="Open Sans Light" panose="020B0306030504020204" pitchFamily="34" charset="0"/>
                    <a:cs typeface="Open Sans Light" panose="020B0306030504020204" pitchFamily="34" charset="0"/>
                  </a:rPr>
                  <a:t>6</a:t>
                </a:r>
              </a:p>
              <a:p>
                <a:pPr algn="ctr" defTabSz="914126">
                  <a:defRPr/>
                </a:pPr>
                <a:r>
                  <a:rPr lang="en-GB" sz="1200" kern="600" spc="10" dirty="0">
                    <a:solidFill>
                      <a:srgbClr val="575756"/>
                    </a:solidFill>
                    <a:ea typeface="Open Sans Light" panose="020B0306030504020204" pitchFamily="34" charset="0"/>
                    <a:cs typeface="Open Sans Light" panose="020B0306030504020204" pitchFamily="34" charset="0"/>
                  </a:rPr>
                  <a:t>14</a:t>
                </a:r>
              </a:p>
            </p:txBody>
          </p:sp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3F488F99-2BF1-4621-9813-40485C318CA9}"/>
                  </a:ext>
                </a:extLst>
              </p:cNvPr>
              <p:cNvSpPr txBox="1"/>
              <p:nvPr/>
            </p:nvSpPr>
            <p:spPr>
              <a:xfrm>
                <a:off x="6235360" y="4840241"/>
                <a:ext cx="251113" cy="496911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t" anchorCtr="0">
                <a:spAutoFit/>
              </a:bodyPr>
              <a:lstStyle/>
              <a:p>
                <a:pPr algn="ctr" defTabSz="914126">
                  <a:defRPr/>
                </a:pPr>
                <a:r>
                  <a:rPr lang="en-GB" sz="1200" kern="600" spc="10" dirty="0">
                    <a:solidFill>
                      <a:srgbClr val="174187"/>
                    </a:solidFill>
                    <a:ea typeface="Open Sans Light" panose="020B0306030504020204" pitchFamily="34" charset="0"/>
                    <a:cs typeface="Open Sans Light" panose="020B0306030504020204" pitchFamily="34" charset="0"/>
                  </a:rPr>
                  <a:t>8</a:t>
                </a:r>
              </a:p>
              <a:p>
                <a:pPr algn="ctr" defTabSz="914126">
                  <a:defRPr/>
                </a:pPr>
                <a:r>
                  <a:rPr lang="en-GB" sz="1200" kern="600" spc="10" dirty="0">
                    <a:solidFill>
                      <a:srgbClr val="EB6212"/>
                    </a:solidFill>
                    <a:ea typeface="Open Sans Light" panose="020B0306030504020204" pitchFamily="34" charset="0"/>
                    <a:cs typeface="Open Sans Light" panose="020B0306030504020204" pitchFamily="34" charset="0"/>
                  </a:rPr>
                  <a:t>6</a:t>
                </a:r>
              </a:p>
              <a:p>
                <a:pPr algn="ctr" defTabSz="914126">
                  <a:defRPr/>
                </a:pPr>
                <a:r>
                  <a:rPr lang="en-GB" sz="1200" kern="600" spc="10" dirty="0">
                    <a:solidFill>
                      <a:srgbClr val="575756"/>
                    </a:solidFill>
                    <a:ea typeface="Open Sans Light" panose="020B0306030504020204" pitchFamily="34" charset="0"/>
                    <a:cs typeface="Open Sans Light" panose="020B0306030504020204" pitchFamily="34" charset="0"/>
                  </a:rPr>
                  <a:t>14</a:t>
                </a:r>
              </a:p>
            </p:txBody>
          </p:sp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3BDC090D-CAA9-4197-8FBC-1D632A137AA8}"/>
                  </a:ext>
                </a:extLst>
              </p:cNvPr>
              <p:cNvSpPr txBox="1"/>
              <p:nvPr/>
            </p:nvSpPr>
            <p:spPr>
              <a:xfrm>
                <a:off x="6692092" y="4840241"/>
                <a:ext cx="251113" cy="496911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t" anchorCtr="0">
                <a:spAutoFit/>
              </a:bodyPr>
              <a:lstStyle/>
              <a:p>
                <a:pPr algn="ctr" defTabSz="914126">
                  <a:defRPr/>
                </a:pPr>
                <a:r>
                  <a:rPr lang="en-GB" sz="1200" kern="600" spc="10" dirty="0">
                    <a:solidFill>
                      <a:srgbClr val="174187"/>
                    </a:solidFill>
                    <a:ea typeface="Open Sans Light" panose="020B0306030504020204" pitchFamily="34" charset="0"/>
                    <a:cs typeface="Open Sans Light" panose="020B0306030504020204" pitchFamily="34" charset="0"/>
                  </a:rPr>
                  <a:t>7</a:t>
                </a:r>
              </a:p>
              <a:p>
                <a:pPr algn="ctr" defTabSz="914126">
                  <a:defRPr/>
                </a:pPr>
                <a:r>
                  <a:rPr lang="en-GB" sz="1200" kern="600" spc="10" dirty="0">
                    <a:solidFill>
                      <a:srgbClr val="EB6212"/>
                    </a:solidFill>
                    <a:ea typeface="Open Sans Light" panose="020B0306030504020204" pitchFamily="34" charset="0"/>
                    <a:cs typeface="Open Sans Light" panose="020B0306030504020204" pitchFamily="34" charset="0"/>
                  </a:rPr>
                  <a:t>5</a:t>
                </a:r>
              </a:p>
              <a:p>
                <a:pPr algn="ctr" defTabSz="914126">
                  <a:defRPr/>
                </a:pPr>
                <a:r>
                  <a:rPr lang="en-GB" sz="1200" kern="600" spc="10" dirty="0">
                    <a:solidFill>
                      <a:srgbClr val="575756"/>
                    </a:solidFill>
                    <a:ea typeface="Open Sans Light" panose="020B0306030504020204" pitchFamily="34" charset="0"/>
                    <a:cs typeface="Open Sans Light" panose="020B0306030504020204" pitchFamily="34" charset="0"/>
                  </a:rPr>
                  <a:t>12</a:t>
                </a:r>
              </a:p>
            </p:txBody>
          </p:sp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E050C681-D655-45E2-A536-D63CA15CC927}"/>
                  </a:ext>
                </a:extLst>
              </p:cNvPr>
              <p:cNvSpPr txBox="1"/>
              <p:nvPr/>
            </p:nvSpPr>
            <p:spPr>
              <a:xfrm>
                <a:off x="7148621" y="4840241"/>
                <a:ext cx="251113" cy="496911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t" anchorCtr="0">
                <a:spAutoFit/>
              </a:bodyPr>
              <a:lstStyle/>
              <a:p>
                <a:pPr algn="ctr" defTabSz="914126">
                  <a:defRPr/>
                </a:pPr>
                <a:r>
                  <a:rPr lang="en-GB" sz="1200" kern="600" spc="10" dirty="0">
                    <a:solidFill>
                      <a:srgbClr val="174187"/>
                    </a:solidFill>
                    <a:ea typeface="Open Sans Light" panose="020B0306030504020204" pitchFamily="34" charset="0"/>
                    <a:cs typeface="Open Sans Light" panose="020B0306030504020204" pitchFamily="34" charset="0"/>
                  </a:rPr>
                  <a:t>5</a:t>
                </a:r>
              </a:p>
              <a:p>
                <a:pPr algn="ctr" defTabSz="914126">
                  <a:defRPr/>
                </a:pPr>
                <a:r>
                  <a:rPr lang="en-GB" sz="1200" kern="600" spc="10" dirty="0">
                    <a:solidFill>
                      <a:srgbClr val="EB6212"/>
                    </a:solidFill>
                    <a:ea typeface="Open Sans Light" panose="020B0306030504020204" pitchFamily="34" charset="0"/>
                    <a:cs typeface="Open Sans Light" panose="020B0306030504020204" pitchFamily="34" charset="0"/>
                  </a:rPr>
                  <a:t>2</a:t>
                </a:r>
              </a:p>
              <a:p>
                <a:pPr algn="ctr" defTabSz="914126">
                  <a:defRPr/>
                </a:pPr>
                <a:r>
                  <a:rPr lang="en-GB" sz="1200" kern="600" spc="10" dirty="0">
                    <a:solidFill>
                      <a:srgbClr val="575756"/>
                    </a:solidFill>
                    <a:ea typeface="Open Sans Light" panose="020B0306030504020204" pitchFamily="34" charset="0"/>
                    <a:cs typeface="Open Sans Light" panose="020B0306030504020204" pitchFamily="34" charset="0"/>
                  </a:rPr>
                  <a:t>7</a:t>
                </a:r>
              </a:p>
            </p:txBody>
          </p:sp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D727B91D-597F-4370-B364-07C7D30895D9}"/>
                  </a:ext>
                </a:extLst>
              </p:cNvPr>
              <p:cNvSpPr txBox="1"/>
              <p:nvPr/>
            </p:nvSpPr>
            <p:spPr>
              <a:xfrm>
                <a:off x="7604946" y="4840241"/>
                <a:ext cx="251113" cy="496911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t" anchorCtr="0">
                <a:spAutoFit/>
              </a:bodyPr>
              <a:lstStyle/>
              <a:p>
                <a:pPr algn="ctr" defTabSz="914126">
                  <a:defRPr/>
                </a:pPr>
                <a:r>
                  <a:rPr lang="en-GB" sz="1200" kern="600" spc="10" dirty="0">
                    <a:solidFill>
                      <a:srgbClr val="174187"/>
                    </a:solidFill>
                    <a:ea typeface="Open Sans Light" panose="020B0306030504020204" pitchFamily="34" charset="0"/>
                    <a:cs typeface="Open Sans Light" panose="020B0306030504020204" pitchFamily="34" charset="0"/>
                  </a:rPr>
                  <a:t>3</a:t>
                </a:r>
              </a:p>
              <a:p>
                <a:pPr algn="ctr" defTabSz="914126">
                  <a:defRPr/>
                </a:pPr>
                <a:r>
                  <a:rPr lang="en-GB" sz="1200" kern="600" spc="10" dirty="0">
                    <a:solidFill>
                      <a:srgbClr val="EB6212"/>
                    </a:solidFill>
                    <a:ea typeface="Open Sans Light" panose="020B0306030504020204" pitchFamily="34" charset="0"/>
                    <a:cs typeface="Open Sans Light" panose="020B0306030504020204" pitchFamily="34" charset="0"/>
                  </a:rPr>
                  <a:t>1</a:t>
                </a:r>
              </a:p>
              <a:p>
                <a:pPr algn="ctr" defTabSz="914126">
                  <a:defRPr/>
                </a:pPr>
                <a:r>
                  <a:rPr lang="en-GB" sz="1200" kern="600" spc="10" dirty="0">
                    <a:solidFill>
                      <a:srgbClr val="575756"/>
                    </a:solidFill>
                    <a:ea typeface="Open Sans Light" panose="020B0306030504020204" pitchFamily="34" charset="0"/>
                    <a:cs typeface="Open Sans Light" panose="020B0306030504020204" pitchFamily="34" charset="0"/>
                  </a:rPr>
                  <a:t>4</a:t>
                </a:r>
              </a:p>
            </p:txBody>
          </p:sp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0F959EF2-34DC-4BCC-9A1F-5589BC330768}"/>
                  </a:ext>
                </a:extLst>
              </p:cNvPr>
              <p:cNvSpPr txBox="1"/>
              <p:nvPr/>
            </p:nvSpPr>
            <p:spPr>
              <a:xfrm>
                <a:off x="4406394" y="4840241"/>
                <a:ext cx="251113" cy="496911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t" anchorCtr="0">
                <a:spAutoFit/>
              </a:bodyPr>
              <a:lstStyle/>
              <a:p>
                <a:pPr algn="ctr" defTabSz="914126">
                  <a:defRPr/>
                </a:pPr>
                <a:r>
                  <a:rPr lang="en-GB" sz="1200" kern="600" spc="10" dirty="0">
                    <a:solidFill>
                      <a:srgbClr val="174187"/>
                    </a:solidFill>
                    <a:ea typeface="Open Sans Light" panose="020B0306030504020204" pitchFamily="34" charset="0"/>
                    <a:cs typeface="Open Sans Light" panose="020B0306030504020204" pitchFamily="34" charset="0"/>
                  </a:rPr>
                  <a:t>17</a:t>
                </a:r>
              </a:p>
              <a:p>
                <a:pPr algn="ctr" defTabSz="914126">
                  <a:defRPr/>
                </a:pPr>
                <a:r>
                  <a:rPr lang="en-GB" sz="1200" kern="600" spc="10" dirty="0">
                    <a:solidFill>
                      <a:srgbClr val="EB6212"/>
                    </a:solidFill>
                    <a:ea typeface="Open Sans Light" panose="020B0306030504020204" pitchFamily="34" charset="0"/>
                    <a:cs typeface="Open Sans Light" panose="020B0306030504020204" pitchFamily="34" charset="0"/>
                  </a:rPr>
                  <a:t>16</a:t>
                </a:r>
              </a:p>
              <a:p>
                <a:pPr algn="ctr" defTabSz="914126">
                  <a:defRPr/>
                </a:pPr>
                <a:r>
                  <a:rPr lang="en-GB" sz="1200" kern="600" spc="10" dirty="0">
                    <a:solidFill>
                      <a:srgbClr val="575756"/>
                    </a:solidFill>
                    <a:ea typeface="Open Sans Light" panose="020B0306030504020204" pitchFamily="34" charset="0"/>
                    <a:cs typeface="Open Sans Light" panose="020B0306030504020204" pitchFamily="34" charset="0"/>
                  </a:rPr>
                  <a:t>33</a:t>
                </a:r>
              </a:p>
            </p:txBody>
          </p:sp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94744A76-AB0C-470A-9A64-6C4ED11DBD0C}"/>
                  </a:ext>
                </a:extLst>
              </p:cNvPr>
              <p:cNvSpPr txBox="1"/>
              <p:nvPr/>
            </p:nvSpPr>
            <p:spPr>
              <a:xfrm>
                <a:off x="8061068" y="4840239"/>
                <a:ext cx="251113" cy="496911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t" anchorCtr="0">
                <a:spAutoFit/>
              </a:bodyPr>
              <a:lstStyle/>
              <a:p>
                <a:pPr algn="ctr" defTabSz="914126">
                  <a:defRPr/>
                </a:pPr>
                <a:r>
                  <a:rPr lang="en-GB" sz="1200" kern="600" spc="10" dirty="0">
                    <a:solidFill>
                      <a:srgbClr val="174187"/>
                    </a:solidFill>
                    <a:ea typeface="Open Sans Light" panose="020B0306030504020204" pitchFamily="34" charset="0"/>
                    <a:cs typeface="Open Sans Light" panose="020B0306030504020204" pitchFamily="34" charset="0"/>
                  </a:rPr>
                  <a:t>3</a:t>
                </a:r>
              </a:p>
              <a:p>
                <a:pPr algn="ctr" defTabSz="914126">
                  <a:defRPr/>
                </a:pPr>
                <a:r>
                  <a:rPr lang="en-GB" sz="1200" kern="600" spc="10" dirty="0">
                    <a:solidFill>
                      <a:srgbClr val="EB6212"/>
                    </a:solidFill>
                    <a:ea typeface="Open Sans Light" panose="020B0306030504020204" pitchFamily="34" charset="0"/>
                    <a:cs typeface="Open Sans Light" panose="020B0306030504020204" pitchFamily="34" charset="0"/>
                  </a:rPr>
                  <a:t>0</a:t>
                </a:r>
              </a:p>
              <a:p>
                <a:pPr algn="ctr" defTabSz="914126">
                  <a:defRPr/>
                </a:pPr>
                <a:r>
                  <a:rPr lang="en-GB" sz="1200" kern="600" spc="10" dirty="0">
                    <a:solidFill>
                      <a:srgbClr val="575756"/>
                    </a:solidFill>
                    <a:ea typeface="Open Sans Light" panose="020B0306030504020204" pitchFamily="34" charset="0"/>
                    <a:cs typeface="Open Sans Light" panose="020B0306030504020204" pitchFamily="34" charset="0"/>
                  </a:rPr>
                  <a:t>3</a:t>
                </a:r>
              </a:p>
            </p:txBody>
          </p:sp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0441CBD4-3366-4AA3-8595-1172A701AA48}"/>
                  </a:ext>
                </a:extLst>
              </p:cNvPr>
              <p:cNvSpPr txBox="1"/>
              <p:nvPr/>
            </p:nvSpPr>
            <p:spPr>
              <a:xfrm>
                <a:off x="8516986" y="4840242"/>
                <a:ext cx="251113" cy="496911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t" anchorCtr="0">
                <a:spAutoFit/>
              </a:bodyPr>
              <a:lstStyle/>
              <a:p>
                <a:pPr algn="ctr" defTabSz="914126">
                  <a:defRPr/>
                </a:pPr>
                <a:r>
                  <a:rPr lang="en-GB" sz="1200" kern="600" spc="10" dirty="0">
                    <a:solidFill>
                      <a:srgbClr val="174187"/>
                    </a:solidFill>
                    <a:ea typeface="Open Sans Light" panose="020B0306030504020204" pitchFamily="34" charset="0"/>
                    <a:cs typeface="Open Sans Light" panose="020B0306030504020204" pitchFamily="34" charset="0"/>
                  </a:rPr>
                  <a:t>1</a:t>
                </a:r>
              </a:p>
              <a:p>
                <a:pPr algn="ctr" defTabSz="914126">
                  <a:defRPr/>
                </a:pPr>
                <a:r>
                  <a:rPr lang="en-GB" sz="1200" kern="600" spc="10" dirty="0">
                    <a:solidFill>
                      <a:srgbClr val="EB6212"/>
                    </a:solidFill>
                    <a:ea typeface="Open Sans Light" panose="020B0306030504020204" pitchFamily="34" charset="0"/>
                    <a:cs typeface="Open Sans Light" panose="020B0306030504020204" pitchFamily="34" charset="0"/>
                  </a:rPr>
                  <a:t>0</a:t>
                </a:r>
              </a:p>
              <a:p>
                <a:pPr algn="ctr" defTabSz="914126">
                  <a:defRPr/>
                </a:pPr>
                <a:r>
                  <a:rPr lang="en-GB" sz="1200" kern="600" spc="10" dirty="0">
                    <a:solidFill>
                      <a:srgbClr val="575756"/>
                    </a:solidFill>
                    <a:ea typeface="Open Sans Light" panose="020B0306030504020204" pitchFamily="34" charset="0"/>
                    <a:cs typeface="Open Sans Light" panose="020B0306030504020204" pitchFamily="34" charset="0"/>
                  </a:rPr>
                  <a:t>1</a:t>
                </a:r>
              </a:p>
            </p:txBody>
          </p:sp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07B29E83-63C3-4B1E-8DEA-CA4F31A97B0F}"/>
                  </a:ext>
                </a:extLst>
              </p:cNvPr>
              <p:cNvSpPr txBox="1"/>
              <p:nvPr/>
            </p:nvSpPr>
            <p:spPr>
              <a:xfrm>
                <a:off x="8972700" y="4840242"/>
                <a:ext cx="251113" cy="496911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t" anchorCtr="0">
                <a:spAutoFit/>
              </a:bodyPr>
              <a:lstStyle/>
              <a:p>
                <a:pPr algn="ctr" defTabSz="914126">
                  <a:defRPr/>
                </a:pPr>
                <a:r>
                  <a:rPr lang="en-GB" sz="1200" kern="600" spc="10" dirty="0">
                    <a:solidFill>
                      <a:srgbClr val="174187"/>
                    </a:solidFill>
                    <a:ea typeface="Open Sans Light" panose="020B0306030504020204" pitchFamily="34" charset="0"/>
                    <a:cs typeface="Open Sans Light" panose="020B0306030504020204" pitchFamily="34" charset="0"/>
                  </a:rPr>
                  <a:t>0</a:t>
                </a:r>
              </a:p>
              <a:p>
                <a:pPr algn="ctr" defTabSz="914126">
                  <a:defRPr/>
                </a:pPr>
                <a:r>
                  <a:rPr lang="en-GB" sz="1200" kern="600" spc="10" dirty="0">
                    <a:solidFill>
                      <a:srgbClr val="EB6212"/>
                    </a:solidFill>
                    <a:ea typeface="Open Sans Light" panose="020B0306030504020204" pitchFamily="34" charset="0"/>
                    <a:cs typeface="Open Sans Light" panose="020B0306030504020204" pitchFamily="34" charset="0"/>
                  </a:rPr>
                  <a:t>0</a:t>
                </a:r>
              </a:p>
              <a:p>
                <a:pPr algn="ctr" defTabSz="914126">
                  <a:defRPr/>
                </a:pPr>
                <a:r>
                  <a:rPr lang="en-GB" sz="1200" kern="600" spc="10" dirty="0">
                    <a:solidFill>
                      <a:srgbClr val="575756"/>
                    </a:solidFill>
                    <a:ea typeface="Open Sans Light" panose="020B0306030504020204" pitchFamily="34" charset="0"/>
                    <a:cs typeface="Open Sans Light" panose="020B0306030504020204" pitchFamily="34" charset="0"/>
                  </a:rPr>
                  <a:t>0</a:t>
                </a:r>
              </a:p>
            </p:txBody>
          </p:sp>
        </p:grpSp>
      </p:grpSp>
      <p:sp>
        <p:nvSpPr>
          <p:cNvPr id="67" name="Freeform: Shape 66">
            <a:extLst>
              <a:ext uri="{FF2B5EF4-FFF2-40B4-BE49-F238E27FC236}">
                <a16:creationId xmlns:a16="http://schemas.microsoft.com/office/drawing/2014/main" id="{0ABC493C-EFA5-4AA1-B2AD-726EA2E4A916}"/>
              </a:ext>
            </a:extLst>
          </p:cNvPr>
          <p:cNvSpPr/>
          <p:nvPr/>
        </p:nvSpPr>
        <p:spPr>
          <a:xfrm>
            <a:off x="2700111" y="2526853"/>
            <a:ext cx="5999816" cy="1158430"/>
          </a:xfrm>
          <a:custGeom>
            <a:avLst/>
            <a:gdLst>
              <a:gd name="connsiteX0" fmla="*/ 0 w 6689103"/>
              <a:gd name="connsiteY0" fmla="*/ 0 h 1129247"/>
              <a:gd name="connsiteX1" fmla="*/ 603477 w 6689103"/>
              <a:gd name="connsiteY1" fmla="*/ 0 h 1129247"/>
              <a:gd name="connsiteX2" fmla="*/ 603477 w 6689103"/>
              <a:gd name="connsiteY2" fmla="*/ 0 h 1129247"/>
              <a:gd name="connsiteX3" fmla="*/ 603477 w 6689103"/>
              <a:gd name="connsiteY3" fmla="*/ 0 h 1129247"/>
              <a:gd name="connsiteX4" fmla="*/ 620191 w 6689103"/>
              <a:gd name="connsiteY4" fmla="*/ 0 h 1129247"/>
              <a:gd name="connsiteX5" fmla="*/ 620191 w 6689103"/>
              <a:gd name="connsiteY5" fmla="*/ 0 h 1129247"/>
              <a:gd name="connsiteX6" fmla="*/ 620191 w 6689103"/>
              <a:gd name="connsiteY6" fmla="*/ 0 h 1129247"/>
              <a:gd name="connsiteX7" fmla="*/ 653797 w 6689103"/>
              <a:gd name="connsiteY7" fmla="*/ 0 h 1129247"/>
              <a:gd name="connsiteX8" fmla="*/ 653797 w 6689103"/>
              <a:gd name="connsiteY8" fmla="*/ 0 h 1129247"/>
              <a:gd name="connsiteX9" fmla="*/ 653797 w 6689103"/>
              <a:gd name="connsiteY9" fmla="*/ 0 h 1129247"/>
              <a:gd name="connsiteX10" fmla="*/ 670511 w 6689103"/>
              <a:gd name="connsiteY10" fmla="*/ 0 h 1129247"/>
              <a:gd name="connsiteX11" fmla="*/ 670511 w 6689103"/>
              <a:gd name="connsiteY11" fmla="*/ 0 h 1129247"/>
              <a:gd name="connsiteX12" fmla="*/ 670511 w 6689103"/>
              <a:gd name="connsiteY12" fmla="*/ 0 h 1129247"/>
              <a:gd name="connsiteX13" fmla="*/ 687402 w 6689103"/>
              <a:gd name="connsiteY13" fmla="*/ 0 h 1129247"/>
              <a:gd name="connsiteX14" fmla="*/ 687402 w 6689103"/>
              <a:gd name="connsiteY14" fmla="*/ 0 h 1129247"/>
              <a:gd name="connsiteX15" fmla="*/ 687402 w 6689103"/>
              <a:gd name="connsiteY15" fmla="*/ 0 h 1129247"/>
              <a:gd name="connsiteX16" fmla="*/ 720830 w 6689103"/>
              <a:gd name="connsiteY16" fmla="*/ 0 h 1129247"/>
              <a:gd name="connsiteX17" fmla="*/ 720830 w 6689103"/>
              <a:gd name="connsiteY17" fmla="*/ 0 h 1129247"/>
              <a:gd name="connsiteX18" fmla="*/ 720830 w 6689103"/>
              <a:gd name="connsiteY18" fmla="*/ 0 h 1129247"/>
              <a:gd name="connsiteX19" fmla="*/ 720830 w 6689103"/>
              <a:gd name="connsiteY19" fmla="*/ 0 h 1129247"/>
              <a:gd name="connsiteX20" fmla="*/ 720830 w 6689103"/>
              <a:gd name="connsiteY20" fmla="*/ 0 h 1129247"/>
              <a:gd name="connsiteX21" fmla="*/ 720830 w 6689103"/>
              <a:gd name="connsiteY21" fmla="*/ 0 h 1129247"/>
              <a:gd name="connsiteX22" fmla="*/ 720830 w 6689103"/>
              <a:gd name="connsiteY22" fmla="*/ 0 h 1129247"/>
              <a:gd name="connsiteX23" fmla="*/ 720830 w 6689103"/>
              <a:gd name="connsiteY23" fmla="*/ 0 h 1129247"/>
              <a:gd name="connsiteX24" fmla="*/ 720830 w 6689103"/>
              <a:gd name="connsiteY24" fmla="*/ 0 h 1129247"/>
              <a:gd name="connsiteX25" fmla="*/ 1307594 w 6689103"/>
              <a:gd name="connsiteY25" fmla="*/ 0 h 1129247"/>
              <a:gd name="connsiteX26" fmla="*/ 1307594 w 6689103"/>
              <a:gd name="connsiteY26" fmla="*/ 0 h 1129247"/>
              <a:gd name="connsiteX27" fmla="*/ 1307594 w 6689103"/>
              <a:gd name="connsiteY27" fmla="*/ 0 h 1129247"/>
              <a:gd name="connsiteX28" fmla="*/ 1307594 w 6689103"/>
              <a:gd name="connsiteY28" fmla="*/ 0 h 1129247"/>
              <a:gd name="connsiteX29" fmla="*/ 1307594 w 6689103"/>
              <a:gd name="connsiteY29" fmla="*/ 0 h 1129247"/>
              <a:gd name="connsiteX30" fmla="*/ 1307594 w 6689103"/>
              <a:gd name="connsiteY30" fmla="*/ 0 h 1129247"/>
              <a:gd name="connsiteX31" fmla="*/ 1324307 w 6689103"/>
              <a:gd name="connsiteY31" fmla="*/ 0 h 1129247"/>
              <a:gd name="connsiteX32" fmla="*/ 1324307 w 6689103"/>
              <a:gd name="connsiteY32" fmla="*/ 0 h 1129247"/>
              <a:gd name="connsiteX33" fmla="*/ 1324307 w 6689103"/>
              <a:gd name="connsiteY33" fmla="*/ 0 h 1129247"/>
              <a:gd name="connsiteX34" fmla="*/ 1324307 w 6689103"/>
              <a:gd name="connsiteY34" fmla="*/ 0 h 1129247"/>
              <a:gd name="connsiteX35" fmla="*/ 1324307 w 6689103"/>
              <a:gd name="connsiteY35" fmla="*/ 0 h 1129247"/>
              <a:gd name="connsiteX36" fmla="*/ 1324307 w 6689103"/>
              <a:gd name="connsiteY36" fmla="*/ 0 h 1129247"/>
              <a:gd name="connsiteX37" fmla="*/ 1324307 w 6689103"/>
              <a:gd name="connsiteY37" fmla="*/ 0 h 1129247"/>
              <a:gd name="connsiteX38" fmla="*/ 1324307 w 6689103"/>
              <a:gd name="connsiteY38" fmla="*/ 0 h 1129247"/>
              <a:gd name="connsiteX39" fmla="*/ 1324307 w 6689103"/>
              <a:gd name="connsiteY39" fmla="*/ 0 h 1129247"/>
              <a:gd name="connsiteX40" fmla="*/ 1341199 w 6689103"/>
              <a:gd name="connsiteY40" fmla="*/ 0 h 1129247"/>
              <a:gd name="connsiteX41" fmla="*/ 1341199 w 6689103"/>
              <a:gd name="connsiteY41" fmla="*/ 0 h 1129247"/>
              <a:gd name="connsiteX42" fmla="*/ 1341199 w 6689103"/>
              <a:gd name="connsiteY42" fmla="*/ 0 h 1129247"/>
              <a:gd name="connsiteX43" fmla="*/ 1374627 w 6689103"/>
              <a:gd name="connsiteY43" fmla="*/ 0 h 1129247"/>
              <a:gd name="connsiteX44" fmla="*/ 1374627 w 6689103"/>
              <a:gd name="connsiteY44" fmla="*/ 0 h 1129247"/>
              <a:gd name="connsiteX45" fmla="*/ 1374627 w 6689103"/>
              <a:gd name="connsiteY45" fmla="*/ 0 h 1129247"/>
              <a:gd name="connsiteX46" fmla="*/ 1374627 w 6689103"/>
              <a:gd name="connsiteY46" fmla="*/ 0 h 1129247"/>
              <a:gd name="connsiteX47" fmla="*/ 1374627 w 6689103"/>
              <a:gd name="connsiteY47" fmla="*/ 0 h 1129247"/>
              <a:gd name="connsiteX48" fmla="*/ 1374627 w 6689103"/>
              <a:gd name="connsiteY48" fmla="*/ 0 h 1129247"/>
              <a:gd name="connsiteX49" fmla="*/ 1391519 w 6689103"/>
              <a:gd name="connsiteY49" fmla="*/ 0 h 1129247"/>
              <a:gd name="connsiteX50" fmla="*/ 1391519 w 6689103"/>
              <a:gd name="connsiteY50" fmla="*/ 0 h 1129247"/>
              <a:gd name="connsiteX51" fmla="*/ 1391519 w 6689103"/>
              <a:gd name="connsiteY51" fmla="*/ 0 h 1129247"/>
              <a:gd name="connsiteX52" fmla="*/ 1391519 w 6689103"/>
              <a:gd name="connsiteY52" fmla="*/ 0 h 1129247"/>
              <a:gd name="connsiteX53" fmla="*/ 1391519 w 6689103"/>
              <a:gd name="connsiteY53" fmla="*/ 0 h 1129247"/>
              <a:gd name="connsiteX54" fmla="*/ 1391519 w 6689103"/>
              <a:gd name="connsiteY54" fmla="*/ 0 h 1129247"/>
              <a:gd name="connsiteX55" fmla="*/ 1391519 w 6689103"/>
              <a:gd name="connsiteY55" fmla="*/ 0 h 1129247"/>
              <a:gd name="connsiteX56" fmla="*/ 1391519 w 6689103"/>
              <a:gd name="connsiteY56" fmla="*/ 0 h 1129247"/>
              <a:gd name="connsiteX57" fmla="*/ 1391519 w 6689103"/>
              <a:gd name="connsiteY57" fmla="*/ 0 h 1129247"/>
              <a:gd name="connsiteX58" fmla="*/ 1391519 w 6689103"/>
              <a:gd name="connsiteY58" fmla="*/ 0 h 1129247"/>
              <a:gd name="connsiteX59" fmla="*/ 1391519 w 6689103"/>
              <a:gd name="connsiteY59" fmla="*/ 0 h 1129247"/>
              <a:gd name="connsiteX60" fmla="*/ 1391519 w 6689103"/>
              <a:gd name="connsiteY60" fmla="*/ 0 h 1129247"/>
              <a:gd name="connsiteX61" fmla="*/ 1408232 w 6689103"/>
              <a:gd name="connsiteY61" fmla="*/ 0 h 1129247"/>
              <a:gd name="connsiteX62" fmla="*/ 1408232 w 6689103"/>
              <a:gd name="connsiteY62" fmla="*/ 0 h 1129247"/>
              <a:gd name="connsiteX63" fmla="*/ 1408232 w 6689103"/>
              <a:gd name="connsiteY63" fmla="*/ 0 h 1129247"/>
              <a:gd name="connsiteX64" fmla="*/ 1424946 w 6689103"/>
              <a:gd name="connsiteY64" fmla="*/ 0 h 1129247"/>
              <a:gd name="connsiteX65" fmla="*/ 1424946 w 6689103"/>
              <a:gd name="connsiteY65" fmla="*/ 48526 h 1129247"/>
              <a:gd name="connsiteX66" fmla="*/ 1424946 w 6689103"/>
              <a:gd name="connsiteY66" fmla="*/ 48526 h 1129247"/>
              <a:gd name="connsiteX67" fmla="*/ 1424946 w 6689103"/>
              <a:gd name="connsiteY67" fmla="*/ 48526 h 1129247"/>
              <a:gd name="connsiteX68" fmla="*/ 1424946 w 6689103"/>
              <a:gd name="connsiteY68" fmla="*/ 48526 h 1129247"/>
              <a:gd name="connsiteX69" fmla="*/ 1424946 w 6689103"/>
              <a:gd name="connsiteY69" fmla="*/ 48526 h 1129247"/>
              <a:gd name="connsiteX70" fmla="*/ 1491980 w 6689103"/>
              <a:gd name="connsiteY70" fmla="*/ 48526 h 1129247"/>
              <a:gd name="connsiteX71" fmla="*/ 1491980 w 6689103"/>
              <a:gd name="connsiteY71" fmla="*/ 48526 h 1129247"/>
              <a:gd name="connsiteX72" fmla="*/ 1491980 w 6689103"/>
              <a:gd name="connsiteY72" fmla="*/ 48526 h 1129247"/>
              <a:gd name="connsiteX73" fmla="*/ 1508871 w 6689103"/>
              <a:gd name="connsiteY73" fmla="*/ 48526 h 1129247"/>
              <a:gd name="connsiteX74" fmla="*/ 1508871 w 6689103"/>
              <a:gd name="connsiteY74" fmla="*/ 48526 h 1129247"/>
              <a:gd name="connsiteX75" fmla="*/ 1508871 w 6689103"/>
              <a:gd name="connsiteY75" fmla="*/ 48526 h 1129247"/>
              <a:gd name="connsiteX76" fmla="*/ 1542299 w 6689103"/>
              <a:gd name="connsiteY76" fmla="*/ 48526 h 1129247"/>
              <a:gd name="connsiteX77" fmla="*/ 1542299 w 6689103"/>
              <a:gd name="connsiteY77" fmla="*/ 100529 h 1129247"/>
              <a:gd name="connsiteX78" fmla="*/ 1542299 w 6689103"/>
              <a:gd name="connsiteY78" fmla="*/ 100529 h 1129247"/>
              <a:gd name="connsiteX79" fmla="*/ 1642938 w 6689103"/>
              <a:gd name="connsiteY79" fmla="*/ 100529 h 1129247"/>
              <a:gd name="connsiteX80" fmla="*/ 1642938 w 6689103"/>
              <a:gd name="connsiteY80" fmla="*/ 152532 h 1129247"/>
              <a:gd name="connsiteX81" fmla="*/ 1642938 w 6689103"/>
              <a:gd name="connsiteY81" fmla="*/ 152532 h 1129247"/>
              <a:gd name="connsiteX82" fmla="*/ 1659652 w 6689103"/>
              <a:gd name="connsiteY82" fmla="*/ 152532 h 1129247"/>
              <a:gd name="connsiteX83" fmla="*/ 1659652 w 6689103"/>
              <a:gd name="connsiteY83" fmla="*/ 152532 h 1129247"/>
              <a:gd name="connsiteX84" fmla="*/ 1659652 w 6689103"/>
              <a:gd name="connsiteY84" fmla="*/ 152532 h 1129247"/>
              <a:gd name="connsiteX85" fmla="*/ 1726685 w 6689103"/>
              <a:gd name="connsiteY85" fmla="*/ 152532 h 1129247"/>
              <a:gd name="connsiteX86" fmla="*/ 1726685 w 6689103"/>
              <a:gd name="connsiteY86" fmla="*/ 152532 h 1129247"/>
              <a:gd name="connsiteX87" fmla="*/ 1726685 w 6689103"/>
              <a:gd name="connsiteY87" fmla="*/ 152532 h 1129247"/>
              <a:gd name="connsiteX88" fmla="*/ 1760291 w 6689103"/>
              <a:gd name="connsiteY88" fmla="*/ 152532 h 1129247"/>
              <a:gd name="connsiteX89" fmla="*/ 1760291 w 6689103"/>
              <a:gd name="connsiteY89" fmla="*/ 152532 h 1129247"/>
              <a:gd name="connsiteX90" fmla="*/ 1760291 w 6689103"/>
              <a:gd name="connsiteY90" fmla="*/ 152532 h 1129247"/>
              <a:gd name="connsiteX91" fmla="*/ 1777004 w 6689103"/>
              <a:gd name="connsiteY91" fmla="*/ 152532 h 1129247"/>
              <a:gd name="connsiteX92" fmla="*/ 1777004 w 6689103"/>
              <a:gd name="connsiteY92" fmla="*/ 152532 h 1129247"/>
              <a:gd name="connsiteX93" fmla="*/ 1777004 w 6689103"/>
              <a:gd name="connsiteY93" fmla="*/ 152532 h 1129247"/>
              <a:gd name="connsiteX94" fmla="*/ 1810610 w 6689103"/>
              <a:gd name="connsiteY94" fmla="*/ 152532 h 1129247"/>
              <a:gd name="connsiteX95" fmla="*/ 1810610 w 6689103"/>
              <a:gd name="connsiteY95" fmla="*/ 210279 h 1129247"/>
              <a:gd name="connsiteX96" fmla="*/ 1810610 w 6689103"/>
              <a:gd name="connsiteY96" fmla="*/ 210279 h 1129247"/>
              <a:gd name="connsiteX97" fmla="*/ 1810610 w 6689103"/>
              <a:gd name="connsiteY97" fmla="*/ 210279 h 1129247"/>
              <a:gd name="connsiteX98" fmla="*/ 1810610 w 6689103"/>
              <a:gd name="connsiteY98" fmla="*/ 210279 h 1129247"/>
              <a:gd name="connsiteX99" fmla="*/ 1810610 w 6689103"/>
              <a:gd name="connsiteY99" fmla="*/ 210279 h 1129247"/>
              <a:gd name="connsiteX100" fmla="*/ 1844038 w 6689103"/>
              <a:gd name="connsiteY100" fmla="*/ 210279 h 1129247"/>
              <a:gd name="connsiteX101" fmla="*/ 1844038 w 6689103"/>
              <a:gd name="connsiteY101" fmla="*/ 269689 h 1129247"/>
              <a:gd name="connsiteX102" fmla="*/ 1844038 w 6689103"/>
              <a:gd name="connsiteY102" fmla="*/ 269689 h 1129247"/>
              <a:gd name="connsiteX103" fmla="*/ 2145776 w 6689103"/>
              <a:gd name="connsiteY103" fmla="*/ 269689 h 1129247"/>
              <a:gd name="connsiteX104" fmla="*/ 2145776 w 6689103"/>
              <a:gd name="connsiteY104" fmla="*/ 269689 h 1129247"/>
              <a:gd name="connsiteX105" fmla="*/ 2145776 w 6689103"/>
              <a:gd name="connsiteY105" fmla="*/ 269689 h 1129247"/>
              <a:gd name="connsiteX106" fmla="*/ 2212987 w 6689103"/>
              <a:gd name="connsiteY106" fmla="*/ 269689 h 1129247"/>
              <a:gd name="connsiteX107" fmla="*/ 2212987 w 6689103"/>
              <a:gd name="connsiteY107" fmla="*/ 269689 h 1129247"/>
              <a:gd name="connsiteX108" fmla="*/ 2212987 w 6689103"/>
              <a:gd name="connsiteY108" fmla="*/ 269689 h 1129247"/>
              <a:gd name="connsiteX109" fmla="*/ 2296735 w 6689103"/>
              <a:gd name="connsiteY109" fmla="*/ 269689 h 1129247"/>
              <a:gd name="connsiteX110" fmla="*/ 2296735 w 6689103"/>
              <a:gd name="connsiteY110" fmla="*/ 269689 h 1129247"/>
              <a:gd name="connsiteX111" fmla="*/ 2296735 w 6689103"/>
              <a:gd name="connsiteY111" fmla="*/ 269689 h 1129247"/>
              <a:gd name="connsiteX112" fmla="*/ 2397374 w 6689103"/>
              <a:gd name="connsiteY112" fmla="*/ 269689 h 1129247"/>
              <a:gd name="connsiteX113" fmla="*/ 2397374 w 6689103"/>
              <a:gd name="connsiteY113" fmla="*/ 269689 h 1129247"/>
              <a:gd name="connsiteX114" fmla="*/ 2397374 w 6689103"/>
              <a:gd name="connsiteY114" fmla="*/ 269689 h 1129247"/>
              <a:gd name="connsiteX115" fmla="*/ 2414087 w 6689103"/>
              <a:gd name="connsiteY115" fmla="*/ 269689 h 1129247"/>
              <a:gd name="connsiteX116" fmla="*/ 2414087 w 6689103"/>
              <a:gd name="connsiteY116" fmla="*/ 337414 h 1129247"/>
              <a:gd name="connsiteX117" fmla="*/ 2414087 w 6689103"/>
              <a:gd name="connsiteY117" fmla="*/ 337414 h 1129247"/>
              <a:gd name="connsiteX118" fmla="*/ 2430801 w 6689103"/>
              <a:gd name="connsiteY118" fmla="*/ 337414 h 1129247"/>
              <a:gd name="connsiteX119" fmla="*/ 2430801 w 6689103"/>
              <a:gd name="connsiteY119" fmla="*/ 337414 h 1129247"/>
              <a:gd name="connsiteX120" fmla="*/ 2430801 w 6689103"/>
              <a:gd name="connsiteY120" fmla="*/ 337414 h 1129247"/>
              <a:gd name="connsiteX121" fmla="*/ 2447693 w 6689103"/>
              <a:gd name="connsiteY121" fmla="*/ 337414 h 1129247"/>
              <a:gd name="connsiteX122" fmla="*/ 2447693 w 6689103"/>
              <a:gd name="connsiteY122" fmla="*/ 337414 h 1129247"/>
              <a:gd name="connsiteX123" fmla="*/ 2447693 w 6689103"/>
              <a:gd name="connsiteY123" fmla="*/ 337414 h 1129247"/>
              <a:gd name="connsiteX124" fmla="*/ 2464407 w 6689103"/>
              <a:gd name="connsiteY124" fmla="*/ 337414 h 1129247"/>
              <a:gd name="connsiteX125" fmla="*/ 2464407 w 6689103"/>
              <a:gd name="connsiteY125" fmla="*/ 337414 h 1129247"/>
              <a:gd name="connsiteX126" fmla="*/ 2464407 w 6689103"/>
              <a:gd name="connsiteY126" fmla="*/ 337414 h 1129247"/>
              <a:gd name="connsiteX127" fmla="*/ 2464407 w 6689103"/>
              <a:gd name="connsiteY127" fmla="*/ 337414 h 1129247"/>
              <a:gd name="connsiteX128" fmla="*/ 2464407 w 6689103"/>
              <a:gd name="connsiteY128" fmla="*/ 337414 h 1129247"/>
              <a:gd name="connsiteX129" fmla="*/ 2464407 w 6689103"/>
              <a:gd name="connsiteY129" fmla="*/ 337414 h 1129247"/>
              <a:gd name="connsiteX130" fmla="*/ 2481121 w 6689103"/>
              <a:gd name="connsiteY130" fmla="*/ 337414 h 1129247"/>
              <a:gd name="connsiteX131" fmla="*/ 2481121 w 6689103"/>
              <a:gd name="connsiteY131" fmla="*/ 416325 h 1129247"/>
              <a:gd name="connsiteX132" fmla="*/ 2481121 w 6689103"/>
              <a:gd name="connsiteY132" fmla="*/ 416325 h 1129247"/>
              <a:gd name="connsiteX133" fmla="*/ 2548154 w 6689103"/>
              <a:gd name="connsiteY133" fmla="*/ 416325 h 1129247"/>
              <a:gd name="connsiteX134" fmla="*/ 2548154 w 6689103"/>
              <a:gd name="connsiteY134" fmla="*/ 495236 h 1129247"/>
              <a:gd name="connsiteX135" fmla="*/ 2548154 w 6689103"/>
              <a:gd name="connsiteY135" fmla="*/ 495236 h 1129247"/>
              <a:gd name="connsiteX136" fmla="*/ 2598473 w 6689103"/>
              <a:gd name="connsiteY136" fmla="*/ 495236 h 1129247"/>
              <a:gd name="connsiteX137" fmla="*/ 2598473 w 6689103"/>
              <a:gd name="connsiteY137" fmla="*/ 495236 h 1129247"/>
              <a:gd name="connsiteX138" fmla="*/ 2598473 w 6689103"/>
              <a:gd name="connsiteY138" fmla="*/ 495236 h 1129247"/>
              <a:gd name="connsiteX139" fmla="*/ 2615187 w 6689103"/>
              <a:gd name="connsiteY139" fmla="*/ 495236 h 1129247"/>
              <a:gd name="connsiteX140" fmla="*/ 2615187 w 6689103"/>
              <a:gd name="connsiteY140" fmla="*/ 577927 h 1129247"/>
              <a:gd name="connsiteX141" fmla="*/ 2615187 w 6689103"/>
              <a:gd name="connsiteY141" fmla="*/ 577927 h 1129247"/>
              <a:gd name="connsiteX142" fmla="*/ 2833179 w 6689103"/>
              <a:gd name="connsiteY142" fmla="*/ 577927 h 1129247"/>
              <a:gd name="connsiteX143" fmla="*/ 2833179 w 6689103"/>
              <a:gd name="connsiteY143" fmla="*/ 577927 h 1129247"/>
              <a:gd name="connsiteX144" fmla="*/ 2833179 w 6689103"/>
              <a:gd name="connsiteY144" fmla="*/ 577927 h 1129247"/>
              <a:gd name="connsiteX145" fmla="*/ 2833179 w 6689103"/>
              <a:gd name="connsiteY145" fmla="*/ 577927 h 1129247"/>
              <a:gd name="connsiteX146" fmla="*/ 2833179 w 6689103"/>
              <a:gd name="connsiteY146" fmla="*/ 577927 h 1129247"/>
              <a:gd name="connsiteX147" fmla="*/ 2833179 w 6689103"/>
              <a:gd name="connsiteY147" fmla="*/ 577927 h 1129247"/>
              <a:gd name="connsiteX148" fmla="*/ 2833179 w 6689103"/>
              <a:gd name="connsiteY148" fmla="*/ 577927 h 1129247"/>
              <a:gd name="connsiteX149" fmla="*/ 2833179 w 6689103"/>
              <a:gd name="connsiteY149" fmla="*/ 577927 h 1129247"/>
              <a:gd name="connsiteX150" fmla="*/ 2833179 w 6689103"/>
              <a:gd name="connsiteY150" fmla="*/ 577927 h 1129247"/>
              <a:gd name="connsiteX151" fmla="*/ 2933818 w 6689103"/>
              <a:gd name="connsiteY151" fmla="*/ 577927 h 1129247"/>
              <a:gd name="connsiteX152" fmla="*/ 2933818 w 6689103"/>
              <a:gd name="connsiteY152" fmla="*/ 577927 h 1129247"/>
              <a:gd name="connsiteX153" fmla="*/ 2933818 w 6689103"/>
              <a:gd name="connsiteY153" fmla="*/ 577927 h 1129247"/>
              <a:gd name="connsiteX154" fmla="*/ 3235556 w 6689103"/>
              <a:gd name="connsiteY154" fmla="*/ 577927 h 1129247"/>
              <a:gd name="connsiteX155" fmla="*/ 3235556 w 6689103"/>
              <a:gd name="connsiteY155" fmla="*/ 577927 h 1129247"/>
              <a:gd name="connsiteX156" fmla="*/ 3235556 w 6689103"/>
              <a:gd name="connsiteY156" fmla="*/ 577927 h 1129247"/>
              <a:gd name="connsiteX157" fmla="*/ 3570901 w 6689103"/>
              <a:gd name="connsiteY157" fmla="*/ 577927 h 1129247"/>
              <a:gd name="connsiteX158" fmla="*/ 3570901 w 6689103"/>
              <a:gd name="connsiteY158" fmla="*/ 577927 h 1129247"/>
              <a:gd name="connsiteX159" fmla="*/ 3570901 w 6689103"/>
              <a:gd name="connsiteY159" fmla="*/ 577927 h 1129247"/>
              <a:gd name="connsiteX160" fmla="*/ 4174378 w 6689103"/>
              <a:gd name="connsiteY160" fmla="*/ 577927 h 1129247"/>
              <a:gd name="connsiteX161" fmla="*/ 4174378 w 6689103"/>
              <a:gd name="connsiteY161" fmla="*/ 577927 h 1129247"/>
              <a:gd name="connsiteX162" fmla="*/ 4174378 w 6689103"/>
              <a:gd name="connsiteY162" fmla="*/ 577927 h 1129247"/>
              <a:gd name="connsiteX163" fmla="*/ 4358764 w 6689103"/>
              <a:gd name="connsiteY163" fmla="*/ 577927 h 1129247"/>
              <a:gd name="connsiteX164" fmla="*/ 4358764 w 6689103"/>
              <a:gd name="connsiteY164" fmla="*/ 577927 h 1129247"/>
              <a:gd name="connsiteX165" fmla="*/ 4358764 w 6689103"/>
              <a:gd name="connsiteY165" fmla="*/ 577927 h 1129247"/>
              <a:gd name="connsiteX166" fmla="*/ 4593469 w 6689103"/>
              <a:gd name="connsiteY166" fmla="*/ 577927 h 1129247"/>
              <a:gd name="connsiteX167" fmla="*/ 4593469 w 6689103"/>
              <a:gd name="connsiteY167" fmla="*/ 715795 h 1129247"/>
              <a:gd name="connsiteX168" fmla="*/ 4593469 w 6689103"/>
              <a:gd name="connsiteY168" fmla="*/ 715795 h 1129247"/>
              <a:gd name="connsiteX169" fmla="*/ 4643788 w 6689103"/>
              <a:gd name="connsiteY169" fmla="*/ 715795 h 1129247"/>
              <a:gd name="connsiteX170" fmla="*/ 4643788 w 6689103"/>
              <a:gd name="connsiteY170" fmla="*/ 853662 h 1129247"/>
              <a:gd name="connsiteX171" fmla="*/ 4643788 w 6689103"/>
              <a:gd name="connsiteY171" fmla="*/ 853662 h 1129247"/>
              <a:gd name="connsiteX172" fmla="*/ 4660502 w 6689103"/>
              <a:gd name="connsiteY172" fmla="*/ 853662 h 1129247"/>
              <a:gd name="connsiteX173" fmla="*/ 4660502 w 6689103"/>
              <a:gd name="connsiteY173" fmla="*/ 991379 h 1129247"/>
              <a:gd name="connsiteX174" fmla="*/ 4660502 w 6689103"/>
              <a:gd name="connsiteY174" fmla="*/ 991379 h 1129247"/>
              <a:gd name="connsiteX175" fmla="*/ 4694108 w 6689103"/>
              <a:gd name="connsiteY175" fmla="*/ 991379 h 1129247"/>
              <a:gd name="connsiteX176" fmla="*/ 4694108 w 6689103"/>
              <a:gd name="connsiteY176" fmla="*/ 1129247 h 1129247"/>
              <a:gd name="connsiteX177" fmla="*/ 4694108 w 6689103"/>
              <a:gd name="connsiteY177" fmla="*/ 1129247 h 1129247"/>
              <a:gd name="connsiteX178" fmla="*/ 4828175 w 6689103"/>
              <a:gd name="connsiteY178" fmla="*/ 1129247 h 1129247"/>
              <a:gd name="connsiteX179" fmla="*/ 4828175 w 6689103"/>
              <a:gd name="connsiteY179" fmla="*/ 1129247 h 1129247"/>
              <a:gd name="connsiteX180" fmla="*/ 4828175 w 6689103"/>
              <a:gd name="connsiteY180" fmla="*/ 1129247 h 1129247"/>
              <a:gd name="connsiteX181" fmla="*/ 5230552 w 6689103"/>
              <a:gd name="connsiteY181" fmla="*/ 1129247 h 1129247"/>
              <a:gd name="connsiteX182" fmla="*/ 5230552 w 6689103"/>
              <a:gd name="connsiteY182" fmla="*/ 1129247 h 1129247"/>
              <a:gd name="connsiteX183" fmla="*/ 5230552 w 6689103"/>
              <a:gd name="connsiteY183" fmla="*/ 1129247 h 1129247"/>
              <a:gd name="connsiteX184" fmla="*/ 5263980 w 6689103"/>
              <a:gd name="connsiteY184" fmla="*/ 1129247 h 1129247"/>
              <a:gd name="connsiteX185" fmla="*/ 5263980 w 6689103"/>
              <a:gd name="connsiteY185" fmla="*/ 1129247 h 1129247"/>
              <a:gd name="connsiteX186" fmla="*/ 5263980 w 6689103"/>
              <a:gd name="connsiteY186" fmla="*/ 1129247 h 1129247"/>
              <a:gd name="connsiteX187" fmla="*/ 5314299 w 6689103"/>
              <a:gd name="connsiteY187" fmla="*/ 1129247 h 1129247"/>
              <a:gd name="connsiteX188" fmla="*/ 5314299 w 6689103"/>
              <a:gd name="connsiteY188" fmla="*/ 1129247 h 1129247"/>
              <a:gd name="connsiteX189" fmla="*/ 5314299 w 6689103"/>
              <a:gd name="connsiteY189" fmla="*/ 1129247 h 1129247"/>
              <a:gd name="connsiteX190" fmla="*/ 5834029 w 6689103"/>
              <a:gd name="connsiteY190" fmla="*/ 1129247 h 1129247"/>
              <a:gd name="connsiteX191" fmla="*/ 5834029 w 6689103"/>
              <a:gd name="connsiteY191" fmla="*/ 1129247 h 1129247"/>
              <a:gd name="connsiteX192" fmla="*/ 5834029 w 6689103"/>
              <a:gd name="connsiteY192" fmla="*/ 1129247 h 1129247"/>
              <a:gd name="connsiteX193" fmla="*/ 6337046 w 6689103"/>
              <a:gd name="connsiteY193" fmla="*/ 1129247 h 1129247"/>
              <a:gd name="connsiteX194" fmla="*/ 6337046 w 6689103"/>
              <a:gd name="connsiteY194" fmla="*/ 1129247 h 1129247"/>
              <a:gd name="connsiteX195" fmla="*/ 6337046 w 6689103"/>
              <a:gd name="connsiteY195" fmla="*/ 1129247 h 1129247"/>
              <a:gd name="connsiteX196" fmla="*/ 6571751 w 6689103"/>
              <a:gd name="connsiteY196" fmla="*/ 1129247 h 1129247"/>
              <a:gd name="connsiteX197" fmla="*/ 6571751 w 6689103"/>
              <a:gd name="connsiteY197" fmla="*/ 1129247 h 1129247"/>
              <a:gd name="connsiteX198" fmla="*/ 6571751 w 6689103"/>
              <a:gd name="connsiteY198" fmla="*/ 1129247 h 1129247"/>
              <a:gd name="connsiteX199" fmla="*/ 6689104 w 6689103"/>
              <a:gd name="connsiteY199" fmla="*/ 1129247 h 1129247"/>
              <a:gd name="connsiteX200" fmla="*/ 6689104 w 6689103"/>
              <a:gd name="connsiteY200" fmla="*/ 1129247 h 11292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</a:cxnLst>
            <a:rect l="l" t="t" r="r" b="b"/>
            <a:pathLst>
              <a:path w="6689103" h="1129247">
                <a:moveTo>
                  <a:pt x="0" y="0"/>
                </a:moveTo>
                <a:lnTo>
                  <a:pt x="603477" y="0"/>
                </a:lnTo>
                <a:lnTo>
                  <a:pt x="603477" y="0"/>
                </a:lnTo>
                <a:lnTo>
                  <a:pt x="603477" y="0"/>
                </a:lnTo>
                <a:lnTo>
                  <a:pt x="620191" y="0"/>
                </a:lnTo>
                <a:lnTo>
                  <a:pt x="620191" y="0"/>
                </a:lnTo>
                <a:lnTo>
                  <a:pt x="620191" y="0"/>
                </a:lnTo>
                <a:lnTo>
                  <a:pt x="653797" y="0"/>
                </a:lnTo>
                <a:lnTo>
                  <a:pt x="653797" y="0"/>
                </a:lnTo>
                <a:lnTo>
                  <a:pt x="653797" y="0"/>
                </a:lnTo>
                <a:lnTo>
                  <a:pt x="670511" y="0"/>
                </a:lnTo>
                <a:lnTo>
                  <a:pt x="670511" y="0"/>
                </a:lnTo>
                <a:lnTo>
                  <a:pt x="670511" y="0"/>
                </a:lnTo>
                <a:lnTo>
                  <a:pt x="687402" y="0"/>
                </a:lnTo>
                <a:lnTo>
                  <a:pt x="687402" y="0"/>
                </a:lnTo>
                <a:lnTo>
                  <a:pt x="687402" y="0"/>
                </a:lnTo>
                <a:lnTo>
                  <a:pt x="720830" y="0"/>
                </a:lnTo>
                <a:lnTo>
                  <a:pt x="720830" y="0"/>
                </a:lnTo>
                <a:lnTo>
                  <a:pt x="720830" y="0"/>
                </a:lnTo>
                <a:lnTo>
                  <a:pt x="720830" y="0"/>
                </a:lnTo>
                <a:lnTo>
                  <a:pt x="720830" y="0"/>
                </a:lnTo>
                <a:lnTo>
                  <a:pt x="720830" y="0"/>
                </a:lnTo>
                <a:lnTo>
                  <a:pt x="720830" y="0"/>
                </a:lnTo>
                <a:lnTo>
                  <a:pt x="720830" y="0"/>
                </a:lnTo>
                <a:lnTo>
                  <a:pt x="720830" y="0"/>
                </a:lnTo>
                <a:lnTo>
                  <a:pt x="1307594" y="0"/>
                </a:lnTo>
                <a:lnTo>
                  <a:pt x="1307594" y="0"/>
                </a:lnTo>
                <a:lnTo>
                  <a:pt x="1307594" y="0"/>
                </a:lnTo>
                <a:lnTo>
                  <a:pt x="1307594" y="0"/>
                </a:lnTo>
                <a:lnTo>
                  <a:pt x="1307594" y="0"/>
                </a:lnTo>
                <a:lnTo>
                  <a:pt x="1307594" y="0"/>
                </a:lnTo>
                <a:lnTo>
                  <a:pt x="1324307" y="0"/>
                </a:lnTo>
                <a:lnTo>
                  <a:pt x="1324307" y="0"/>
                </a:lnTo>
                <a:lnTo>
                  <a:pt x="1324307" y="0"/>
                </a:lnTo>
                <a:lnTo>
                  <a:pt x="1324307" y="0"/>
                </a:lnTo>
                <a:lnTo>
                  <a:pt x="1324307" y="0"/>
                </a:lnTo>
                <a:lnTo>
                  <a:pt x="1324307" y="0"/>
                </a:lnTo>
                <a:lnTo>
                  <a:pt x="1324307" y="0"/>
                </a:lnTo>
                <a:lnTo>
                  <a:pt x="1324307" y="0"/>
                </a:lnTo>
                <a:lnTo>
                  <a:pt x="1324307" y="0"/>
                </a:lnTo>
                <a:lnTo>
                  <a:pt x="1341199" y="0"/>
                </a:lnTo>
                <a:lnTo>
                  <a:pt x="1341199" y="0"/>
                </a:lnTo>
                <a:lnTo>
                  <a:pt x="1341199" y="0"/>
                </a:lnTo>
                <a:lnTo>
                  <a:pt x="1374627" y="0"/>
                </a:lnTo>
                <a:lnTo>
                  <a:pt x="1374627" y="0"/>
                </a:lnTo>
                <a:lnTo>
                  <a:pt x="1374627" y="0"/>
                </a:lnTo>
                <a:lnTo>
                  <a:pt x="1374627" y="0"/>
                </a:lnTo>
                <a:lnTo>
                  <a:pt x="1374627" y="0"/>
                </a:lnTo>
                <a:lnTo>
                  <a:pt x="1374627" y="0"/>
                </a:lnTo>
                <a:lnTo>
                  <a:pt x="1391519" y="0"/>
                </a:lnTo>
                <a:lnTo>
                  <a:pt x="1391519" y="0"/>
                </a:lnTo>
                <a:lnTo>
                  <a:pt x="1391519" y="0"/>
                </a:lnTo>
                <a:lnTo>
                  <a:pt x="1391519" y="0"/>
                </a:lnTo>
                <a:lnTo>
                  <a:pt x="1391519" y="0"/>
                </a:lnTo>
                <a:lnTo>
                  <a:pt x="1391519" y="0"/>
                </a:lnTo>
                <a:lnTo>
                  <a:pt x="1391519" y="0"/>
                </a:lnTo>
                <a:lnTo>
                  <a:pt x="1391519" y="0"/>
                </a:lnTo>
                <a:lnTo>
                  <a:pt x="1391519" y="0"/>
                </a:lnTo>
                <a:lnTo>
                  <a:pt x="1391519" y="0"/>
                </a:lnTo>
                <a:lnTo>
                  <a:pt x="1391519" y="0"/>
                </a:lnTo>
                <a:lnTo>
                  <a:pt x="1391519" y="0"/>
                </a:lnTo>
                <a:lnTo>
                  <a:pt x="1408232" y="0"/>
                </a:lnTo>
                <a:lnTo>
                  <a:pt x="1408232" y="0"/>
                </a:lnTo>
                <a:lnTo>
                  <a:pt x="1408232" y="0"/>
                </a:lnTo>
                <a:lnTo>
                  <a:pt x="1424946" y="0"/>
                </a:lnTo>
                <a:lnTo>
                  <a:pt x="1424946" y="48526"/>
                </a:lnTo>
                <a:lnTo>
                  <a:pt x="1424946" y="48526"/>
                </a:lnTo>
                <a:lnTo>
                  <a:pt x="1424946" y="48526"/>
                </a:lnTo>
                <a:lnTo>
                  <a:pt x="1424946" y="48526"/>
                </a:lnTo>
                <a:lnTo>
                  <a:pt x="1424946" y="48526"/>
                </a:lnTo>
                <a:lnTo>
                  <a:pt x="1491980" y="48526"/>
                </a:lnTo>
                <a:lnTo>
                  <a:pt x="1491980" y="48526"/>
                </a:lnTo>
                <a:lnTo>
                  <a:pt x="1491980" y="48526"/>
                </a:lnTo>
                <a:lnTo>
                  <a:pt x="1508871" y="48526"/>
                </a:lnTo>
                <a:lnTo>
                  <a:pt x="1508871" y="48526"/>
                </a:lnTo>
                <a:lnTo>
                  <a:pt x="1508871" y="48526"/>
                </a:lnTo>
                <a:lnTo>
                  <a:pt x="1542299" y="48526"/>
                </a:lnTo>
                <a:lnTo>
                  <a:pt x="1542299" y="100529"/>
                </a:lnTo>
                <a:lnTo>
                  <a:pt x="1542299" y="100529"/>
                </a:lnTo>
                <a:lnTo>
                  <a:pt x="1642938" y="100529"/>
                </a:lnTo>
                <a:lnTo>
                  <a:pt x="1642938" y="152532"/>
                </a:lnTo>
                <a:lnTo>
                  <a:pt x="1642938" y="152532"/>
                </a:lnTo>
                <a:lnTo>
                  <a:pt x="1659652" y="152532"/>
                </a:lnTo>
                <a:lnTo>
                  <a:pt x="1659652" y="152532"/>
                </a:lnTo>
                <a:lnTo>
                  <a:pt x="1659652" y="152532"/>
                </a:lnTo>
                <a:lnTo>
                  <a:pt x="1726685" y="152532"/>
                </a:lnTo>
                <a:lnTo>
                  <a:pt x="1726685" y="152532"/>
                </a:lnTo>
                <a:lnTo>
                  <a:pt x="1726685" y="152532"/>
                </a:lnTo>
                <a:lnTo>
                  <a:pt x="1760291" y="152532"/>
                </a:lnTo>
                <a:lnTo>
                  <a:pt x="1760291" y="152532"/>
                </a:lnTo>
                <a:lnTo>
                  <a:pt x="1760291" y="152532"/>
                </a:lnTo>
                <a:lnTo>
                  <a:pt x="1777004" y="152532"/>
                </a:lnTo>
                <a:lnTo>
                  <a:pt x="1777004" y="152532"/>
                </a:lnTo>
                <a:lnTo>
                  <a:pt x="1777004" y="152532"/>
                </a:lnTo>
                <a:lnTo>
                  <a:pt x="1810610" y="152532"/>
                </a:lnTo>
                <a:lnTo>
                  <a:pt x="1810610" y="210279"/>
                </a:lnTo>
                <a:lnTo>
                  <a:pt x="1810610" y="210279"/>
                </a:lnTo>
                <a:lnTo>
                  <a:pt x="1810610" y="210279"/>
                </a:lnTo>
                <a:lnTo>
                  <a:pt x="1810610" y="210279"/>
                </a:lnTo>
                <a:lnTo>
                  <a:pt x="1810610" y="210279"/>
                </a:lnTo>
                <a:lnTo>
                  <a:pt x="1844038" y="210279"/>
                </a:lnTo>
                <a:lnTo>
                  <a:pt x="1844038" y="269689"/>
                </a:lnTo>
                <a:lnTo>
                  <a:pt x="1844038" y="269689"/>
                </a:lnTo>
                <a:lnTo>
                  <a:pt x="2145776" y="269689"/>
                </a:lnTo>
                <a:lnTo>
                  <a:pt x="2145776" y="269689"/>
                </a:lnTo>
                <a:lnTo>
                  <a:pt x="2145776" y="269689"/>
                </a:lnTo>
                <a:lnTo>
                  <a:pt x="2212987" y="269689"/>
                </a:lnTo>
                <a:lnTo>
                  <a:pt x="2212987" y="269689"/>
                </a:lnTo>
                <a:lnTo>
                  <a:pt x="2212987" y="269689"/>
                </a:lnTo>
                <a:lnTo>
                  <a:pt x="2296735" y="269689"/>
                </a:lnTo>
                <a:lnTo>
                  <a:pt x="2296735" y="269689"/>
                </a:lnTo>
                <a:lnTo>
                  <a:pt x="2296735" y="269689"/>
                </a:lnTo>
                <a:lnTo>
                  <a:pt x="2397374" y="269689"/>
                </a:lnTo>
                <a:lnTo>
                  <a:pt x="2397374" y="269689"/>
                </a:lnTo>
                <a:lnTo>
                  <a:pt x="2397374" y="269689"/>
                </a:lnTo>
                <a:lnTo>
                  <a:pt x="2414087" y="269689"/>
                </a:lnTo>
                <a:lnTo>
                  <a:pt x="2414087" y="337414"/>
                </a:lnTo>
                <a:lnTo>
                  <a:pt x="2414087" y="337414"/>
                </a:lnTo>
                <a:lnTo>
                  <a:pt x="2430801" y="337414"/>
                </a:lnTo>
                <a:lnTo>
                  <a:pt x="2430801" y="337414"/>
                </a:lnTo>
                <a:lnTo>
                  <a:pt x="2430801" y="337414"/>
                </a:lnTo>
                <a:lnTo>
                  <a:pt x="2447693" y="337414"/>
                </a:lnTo>
                <a:lnTo>
                  <a:pt x="2447693" y="337414"/>
                </a:lnTo>
                <a:lnTo>
                  <a:pt x="2447693" y="337414"/>
                </a:lnTo>
                <a:lnTo>
                  <a:pt x="2464407" y="337414"/>
                </a:lnTo>
                <a:lnTo>
                  <a:pt x="2464407" y="337414"/>
                </a:lnTo>
                <a:lnTo>
                  <a:pt x="2464407" y="337414"/>
                </a:lnTo>
                <a:lnTo>
                  <a:pt x="2464407" y="337414"/>
                </a:lnTo>
                <a:lnTo>
                  <a:pt x="2464407" y="337414"/>
                </a:lnTo>
                <a:lnTo>
                  <a:pt x="2464407" y="337414"/>
                </a:lnTo>
                <a:lnTo>
                  <a:pt x="2481121" y="337414"/>
                </a:lnTo>
                <a:lnTo>
                  <a:pt x="2481121" y="416325"/>
                </a:lnTo>
                <a:lnTo>
                  <a:pt x="2481121" y="416325"/>
                </a:lnTo>
                <a:lnTo>
                  <a:pt x="2548154" y="416325"/>
                </a:lnTo>
                <a:lnTo>
                  <a:pt x="2548154" y="495236"/>
                </a:lnTo>
                <a:lnTo>
                  <a:pt x="2548154" y="495236"/>
                </a:lnTo>
                <a:lnTo>
                  <a:pt x="2598473" y="495236"/>
                </a:lnTo>
                <a:lnTo>
                  <a:pt x="2598473" y="495236"/>
                </a:lnTo>
                <a:lnTo>
                  <a:pt x="2598473" y="495236"/>
                </a:lnTo>
                <a:lnTo>
                  <a:pt x="2615187" y="495236"/>
                </a:lnTo>
                <a:lnTo>
                  <a:pt x="2615187" y="577927"/>
                </a:lnTo>
                <a:lnTo>
                  <a:pt x="2615187" y="577927"/>
                </a:lnTo>
                <a:lnTo>
                  <a:pt x="2833179" y="577927"/>
                </a:lnTo>
                <a:lnTo>
                  <a:pt x="2833179" y="577927"/>
                </a:lnTo>
                <a:lnTo>
                  <a:pt x="2833179" y="577927"/>
                </a:lnTo>
                <a:lnTo>
                  <a:pt x="2833179" y="577927"/>
                </a:lnTo>
                <a:lnTo>
                  <a:pt x="2833179" y="577927"/>
                </a:lnTo>
                <a:lnTo>
                  <a:pt x="2833179" y="577927"/>
                </a:lnTo>
                <a:lnTo>
                  <a:pt x="2833179" y="577927"/>
                </a:lnTo>
                <a:lnTo>
                  <a:pt x="2833179" y="577927"/>
                </a:lnTo>
                <a:lnTo>
                  <a:pt x="2833179" y="577927"/>
                </a:lnTo>
                <a:lnTo>
                  <a:pt x="2933818" y="577927"/>
                </a:lnTo>
                <a:lnTo>
                  <a:pt x="2933818" y="577927"/>
                </a:lnTo>
                <a:lnTo>
                  <a:pt x="2933818" y="577927"/>
                </a:lnTo>
                <a:lnTo>
                  <a:pt x="3235556" y="577927"/>
                </a:lnTo>
                <a:lnTo>
                  <a:pt x="3235556" y="577927"/>
                </a:lnTo>
                <a:lnTo>
                  <a:pt x="3235556" y="577927"/>
                </a:lnTo>
                <a:lnTo>
                  <a:pt x="3570901" y="577927"/>
                </a:lnTo>
                <a:lnTo>
                  <a:pt x="3570901" y="577927"/>
                </a:lnTo>
                <a:lnTo>
                  <a:pt x="3570901" y="577927"/>
                </a:lnTo>
                <a:lnTo>
                  <a:pt x="4174378" y="577927"/>
                </a:lnTo>
                <a:lnTo>
                  <a:pt x="4174378" y="577927"/>
                </a:lnTo>
                <a:lnTo>
                  <a:pt x="4174378" y="577927"/>
                </a:lnTo>
                <a:lnTo>
                  <a:pt x="4358764" y="577927"/>
                </a:lnTo>
                <a:lnTo>
                  <a:pt x="4358764" y="577927"/>
                </a:lnTo>
                <a:lnTo>
                  <a:pt x="4358764" y="577927"/>
                </a:lnTo>
                <a:lnTo>
                  <a:pt x="4593469" y="577927"/>
                </a:lnTo>
                <a:lnTo>
                  <a:pt x="4593469" y="715795"/>
                </a:lnTo>
                <a:lnTo>
                  <a:pt x="4593469" y="715795"/>
                </a:lnTo>
                <a:lnTo>
                  <a:pt x="4643788" y="715795"/>
                </a:lnTo>
                <a:lnTo>
                  <a:pt x="4643788" y="853662"/>
                </a:lnTo>
                <a:lnTo>
                  <a:pt x="4643788" y="853662"/>
                </a:lnTo>
                <a:lnTo>
                  <a:pt x="4660502" y="853662"/>
                </a:lnTo>
                <a:lnTo>
                  <a:pt x="4660502" y="991379"/>
                </a:lnTo>
                <a:lnTo>
                  <a:pt x="4660502" y="991379"/>
                </a:lnTo>
                <a:lnTo>
                  <a:pt x="4694108" y="991379"/>
                </a:lnTo>
                <a:lnTo>
                  <a:pt x="4694108" y="1129247"/>
                </a:lnTo>
                <a:lnTo>
                  <a:pt x="4694108" y="1129247"/>
                </a:lnTo>
                <a:lnTo>
                  <a:pt x="4828175" y="1129247"/>
                </a:lnTo>
                <a:lnTo>
                  <a:pt x="4828175" y="1129247"/>
                </a:lnTo>
                <a:lnTo>
                  <a:pt x="4828175" y="1129247"/>
                </a:lnTo>
                <a:lnTo>
                  <a:pt x="5230552" y="1129247"/>
                </a:lnTo>
                <a:lnTo>
                  <a:pt x="5230552" y="1129247"/>
                </a:lnTo>
                <a:lnTo>
                  <a:pt x="5230552" y="1129247"/>
                </a:lnTo>
                <a:lnTo>
                  <a:pt x="5263980" y="1129247"/>
                </a:lnTo>
                <a:lnTo>
                  <a:pt x="5263980" y="1129247"/>
                </a:lnTo>
                <a:lnTo>
                  <a:pt x="5263980" y="1129247"/>
                </a:lnTo>
                <a:lnTo>
                  <a:pt x="5314299" y="1129247"/>
                </a:lnTo>
                <a:lnTo>
                  <a:pt x="5314299" y="1129247"/>
                </a:lnTo>
                <a:lnTo>
                  <a:pt x="5314299" y="1129247"/>
                </a:lnTo>
                <a:lnTo>
                  <a:pt x="5834029" y="1129247"/>
                </a:lnTo>
                <a:lnTo>
                  <a:pt x="5834029" y="1129247"/>
                </a:lnTo>
                <a:lnTo>
                  <a:pt x="5834029" y="1129247"/>
                </a:lnTo>
                <a:lnTo>
                  <a:pt x="6337046" y="1129247"/>
                </a:lnTo>
                <a:lnTo>
                  <a:pt x="6337046" y="1129247"/>
                </a:lnTo>
                <a:lnTo>
                  <a:pt x="6337046" y="1129247"/>
                </a:lnTo>
                <a:lnTo>
                  <a:pt x="6571751" y="1129247"/>
                </a:lnTo>
                <a:lnTo>
                  <a:pt x="6571751" y="1129247"/>
                </a:lnTo>
                <a:lnTo>
                  <a:pt x="6571751" y="1129247"/>
                </a:lnTo>
                <a:lnTo>
                  <a:pt x="6689104" y="1129247"/>
                </a:lnTo>
                <a:lnTo>
                  <a:pt x="6689104" y="1129247"/>
                </a:lnTo>
              </a:path>
            </a:pathLst>
          </a:custGeom>
          <a:noFill/>
          <a:ln w="19050" cap="flat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3928CE33-017E-4E39-90E1-73F07861C87C}"/>
              </a:ext>
            </a:extLst>
          </p:cNvPr>
          <p:cNvGrpSpPr/>
          <p:nvPr/>
        </p:nvGrpSpPr>
        <p:grpSpPr>
          <a:xfrm>
            <a:off x="3220988" y="2505297"/>
            <a:ext cx="4732391" cy="1458039"/>
            <a:chOff x="3490378" y="2843008"/>
            <a:chExt cx="5276070" cy="1686854"/>
          </a:xfrm>
        </p:grpSpPr>
        <p:sp>
          <p:nvSpPr>
            <p:cNvPr id="271" name="Freeform: Shape 270">
              <a:extLst>
                <a:ext uri="{FF2B5EF4-FFF2-40B4-BE49-F238E27FC236}">
                  <a16:creationId xmlns:a16="http://schemas.microsoft.com/office/drawing/2014/main" id="{AAF5984E-D788-4AB1-82AA-77C80E5E9082}"/>
                </a:ext>
              </a:extLst>
            </p:cNvPr>
            <p:cNvSpPr/>
            <p:nvPr/>
          </p:nvSpPr>
          <p:spPr>
            <a:xfrm>
              <a:off x="8741378" y="4502771"/>
              <a:ext cx="2311" cy="2153"/>
            </a:xfrm>
            <a:custGeom>
              <a:avLst/>
              <a:gdLst>
                <a:gd name="connsiteX0" fmla="*/ 0 w 2311"/>
                <a:gd name="connsiteY0" fmla="*/ 0 h 1814"/>
                <a:gd name="connsiteX1" fmla="*/ 2311 w 2311"/>
                <a:gd name="connsiteY1" fmla="*/ 1814 h 18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311" h="1814">
                  <a:moveTo>
                    <a:pt x="0" y="0"/>
                  </a:moveTo>
                  <a:lnTo>
                    <a:pt x="2311" y="1814"/>
                  </a:lnTo>
                </a:path>
              </a:pathLst>
            </a:custGeom>
            <a:ln w="12700" cap="flat">
              <a:solidFill>
                <a:srgbClr val="EB621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72" name="Freeform: Shape 271">
              <a:extLst>
                <a:ext uri="{FF2B5EF4-FFF2-40B4-BE49-F238E27FC236}">
                  <a16:creationId xmlns:a16="http://schemas.microsoft.com/office/drawing/2014/main" id="{DBB8EDDF-B495-4A1E-965C-A86BCD8C4E29}"/>
                </a:ext>
              </a:extLst>
            </p:cNvPr>
            <p:cNvSpPr/>
            <p:nvPr/>
          </p:nvSpPr>
          <p:spPr>
            <a:xfrm>
              <a:off x="3490378" y="2867947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9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9" y="0"/>
                  </a:lnTo>
                </a:path>
              </a:pathLst>
            </a:custGeom>
            <a:ln w="12700" cap="sq">
              <a:solidFill>
                <a:srgbClr val="EB621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73" name="Freeform: Shape 272">
              <a:extLst>
                <a:ext uri="{FF2B5EF4-FFF2-40B4-BE49-F238E27FC236}">
                  <a16:creationId xmlns:a16="http://schemas.microsoft.com/office/drawing/2014/main" id="{60EEF5EB-B9C5-41AF-A9CF-860C164E3042}"/>
                </a:ext>
              </a:extLst>
            </p:cNvPr>
            <p:cNvSpPr/>
            <p:nvPr/>
          </p:nvSpPr>
          <p:spPr>
            <a:xfrm>
              <a:off x="3513138" y="2843008"/>
              <a:ext cx="17780" cy="49877"/>
            </a:xfrm>
            <a:custGeom>
              <a:avLst/>
              <a:gdLst>
                <a:gd name="connsiteX0" fmla="*/ 0 w 17780"/>
                <a:gd name="connsiteY0" fmla="*/ 0 h 42025"/>
                <a:gd name="connsiteX1" fmla="*/ 0 w 17780"/>
                <a:gd name="connsiteY1" fmla="*/ 42026 h 42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2025">
                  <a:moveTo>
                    <a:pt x="0" y="0"/>
                  </a:moveTo>
                  <a:lnTo>
                    <a:pt x="0" y="42026"/>
                  </a:lnTo>
                </a:path>
              </a:pathLst>
            </a:custGeom>
            <a:ln w="12700" cap="sq">
              <a:solidFill>
                <a:srgbClr val="EB621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74" name="Freeform: Shape 273">
              <a:extLst>
                <a:ext uri="{FF2B5EF4-FFF2-40B4-BE49-F238E27FC236}">
                  <a16:creationId xmlns:a16="http://schemas.microsoft.com/office/drawing/2014/main" id="{6B2463A0-935B-45F8-8A1C-CC7F666D6E0A}"/>
                </a:ext>
              </a:extLst>
            </p:cNvPr>
            <p:cNvSpPr/>
            <p:nvPr/>
          </p:nvSpPr>
          <p:spPr>
            <a:xfrm>
              <a:off x="3507092" y="2867947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9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9" y="0"/>
                  </a:lnTo>
                </a:path>
              </a:pathLst>
            </a:custGeom>
            <a:ln w="12700" cap="sq">
              <a:solidFill>
                <a:srgbClr val="EB621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75" name="Freeform: Shape 274">
              <a:extLst>
                <a:ext uri="{FF2B5EF4-FFF2-40B4-BE49-F238E27FC236}">
                  <a16:creationId xmlns:a16="http://schemas.microsoft.com/office/drawing/2014/main" id="{2C5E69D6-8CD6-454D-A060-9CF2A0497242}"/>
                </a:ext>
              </a:extLst>
            </p:cNvPr>
            <p:cNvSpPr/>
            <p:nvPr/>
          </p:nvSpPr>
          <p:spPr>
            <a:xfrm>
              <a:off x="3529851" y="2843008"/>
              <a:ext cx="17780" cy="49877"/>
            </a:xfrm>
            <a:custGeom>
              <a:avLst/>
              <a:gdLst>
                <a:gd name="connsiteX0" fmla="*/ 0 w 17780"/>
                <a:gd name="connsiteY0" fmla="*/ 0 h 42025"/>
                <a:gd name="connsiteX1" fmla="*/ 0 w 17780"/>
                <a:gd name="connsiteY1" fmla="*/ 42026 h 42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2025">
                  <a:moveTo>
                    <a:pt x="0" y="0"/>
                  </a:moveTo>
                  <a:lnTo>
                    <a:pt x="0" y="42026"/>
                  </a:lnTo>
                </a:path>
              </a:pathLst>
            </a:custGeom>
            <a:ln w="12700" cap="sq">
              <a:solidFill>
                <a:srgbClr val="EB621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76" name="Freeform: Shape 275">
              <a:extLst>
                <a:ext uri="{FF2B5EF4-FFF2-40B4-BE49-F238E27FC236}">
                  <a16:creationId xmlns:a16="http://schemas.microsoft.com/office/drawing/2014/main" id="{93AC83B4-B839-469F-B900-E3AB3E6E3B41}"/>
                </a:ext>
              </a:extLst>
            </p:cNvPr>
            <p:cNvSpPr/>
            <p:nvPr/>
          </p:nvSpPr>
          <p:spPr>
            <a:xfrm>
              <a:off x="3540698" y="2867947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9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9" y="0"/>
                  </a:lnTo>
                </a:path>
              </a:pathLst>
            </a:custGeom>
            <a:ln w="12700" cap="sq">
              <a:solidFill>
                <a:srgbClr val="EB621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77" name="Freeform: Shape 276">
              <a:extLst>
                <a:ext uri="{FF2B5EF4-FFF2-40B4-BE49-F238E27FC236}">
                  <a16:creationId xmlns:a16="http://schemas.microsoft.com/office/drawing/2014/main" id="{B2A74877-C0F2-428A-AF76-BAF43E3C36C7}"/>
                </a:ext>
              </a:extLst>
            </p:cNvPr>
            <p:cNvSpPr/>
            <p:nvPr/>
          </p:nvSpPr>
          <p:spPr>
            <a:xfrm>
              <a:off x="3563457" y="2843008"/>
              <a:ext cx="17780" cy="49877"/>
            </a:xfrm>
            <a:custGeom>
              <a:avLst/>
              <a:gdLst>
                <a:gd name="connsiteX0" fmla="*/ 0 w 17780"/>
                <a:gd name="connsiteY0" fmla="*/ 0 h 42025"/>
                <a:gd name="connsiteX1" fmla="*/ 0 w 17780"/>
                <a:gd name="connsiteY1" fmla="*/ 42026 h 42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2025">
                  <a:moveTo>
                    <a:pt x="0" y="0"/>
                  </a:moveTo>
                  <a:lnTo>
                    <a:pt x="0" y="42026"/>
                  </a:lnTo>
                </a:path>
              </a:pathLst>
            </a:custGeom>
            <a:ln w="12700" cap="sq">
              <a:solidFill>
                <a:srgbClr val="EB621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78" name="Freeform: Shape 277">
              <a:extLst>
                <a:ext uri="{FF2B5EF4-FFF2-40B4-BE49-F238E27FC236}">
                  <a16:creationId xmlns:a16="http://schemas.microsoft.com/office/drawing/2014/main" id="{262EEFE3-E0F0-46FC-B24C-C7C40BD20A1E}"/>
                </a:ext>
              </a:extLst>
            </p:cNvPr>
            <p:cNvSpPr/>
            <p:nvPr/>
          </p:nvSpPr>
          <p:spPr>
            <a:xfrm>
              <a:off x="3557412" y="2867947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9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9" y="0"/>
                  </a:lnTo>
                </a:path>
              </a:pathLst>
            </a:custGeom>
            <a:ln w="12700" cap="sq">
              <a:solidFill>
                <a:srgbClr val="EB621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79" name="Freeform: Shape 278">
              <a:extLst>
                <a:ext uri="{FF2B5EF4-FFF2-40B4-BE49-F238E27FC236}">
                  <a16:creationId xmlns:a16="http://schemas.microsoft.com/office/drawing/2014/main" id="{12A2135A-AF79-474B-844D-4220A3DD5A75}"/>
                </a:ext>
              </a:extLst>
            </p:cNvPr>
            <p:cNvSpPr/>
            <p:nvPr/>
          </p:nvSpPr>
          <p:spPr>
            <a:xfrm>
              <a:off x="3580171" y="2843008"/>
              <a:ext cx="17780" cy="49877"/>
            </a:xfrm>
            <a:custGeom>
              <a:avLst/>
              <a:gdLst>
                <a:gd name="connsiteX0" fmla="*/ 0 w 17780"/>
                <a:gd name="connsiteY0" fmla="*/ 0 h 42025"/>
                <a:gd name="connsiteX1" fmla="*/ 0 w 17780"/>
                <a:gd name="connsiteY1" fmla="*/ 42026 h 42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2025">
                  <a:moveTo>
                    <a:pt x="0" y="0"/>
                  </a:moveTo>
                  <a:lnTo>
                    <a:pt x="0" y="42026"/>
                  </a:lnTo>
                </a:path>
              </a:pathLst>
            </a:custGeom>
            <a:ln w="12700" cap="sq">
              <a:solidFill>
                <a:srgbClr val="EB621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80" name="Freeform: Shape 279">
              <a:extLst>
                <a:ext uri="{FF2B5EF4-FFF2-40B4-BE49-F238E27FC236}">
                  <a16:creationId xmlns:a16="http://schemas.microsoft.com/office/drawing/2014/main" id="{1A337181-8DBA-4DE4-A66E-F185FAC35E07}"/>
                </a:ext>
              </a:extLst>
            </p:cNvPr>
            <p:cNvSpPr/>
            <p:nvPr/>
          </p:nvSpPr>
          <p:spPr>
            <a:xfrm>
              <a:off x="3574303" y="2867947"/>
              <a:ext cx="45340" cy="17941"/>
            </a:xfrm>
            <a:custGeom>
              <a:avLst/>
              <a:gdLst>
                <a:gd name="connsiteX0" fmla="*/ 0 w 45340"/>
                <a:gd name="connsiteY0" fmla="*/ 0 h 15117"/>
                <a:gd name="connsiteX1" fmla="*/ 45341 w 45340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340" h="15117">
                  <a:moveTo>
                    <a:pt x="0" y="0"/>
                  </a:moveTo>
                  <a:lnTo>
                    <a:pt x="45341" y="0"/>
                  </a:lnTo>
                </a:path>
              </a:pathLst>
            </a:custGeom>
            <a:ln w="12700" cap="sq">
              <a:solidFill>
                <a:srgbClr val="EB621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81" name="Freeform: Shape 280">
              <a:extLst>
                <a:ext uri="{FF2B5EF4-FFF2-40B4-BE49-F238E27FC236}">
                  <a16:creationId xmlns:a16="http://schemas.microsoft.com/office/drawing/2014/main" id="{F9C95861-8C0E-46E3-BF34-47287FADE8CE}"/>
                </a:ext>
              </a:extLst>
            </p:cNvPr>
            <p:cNvSpPr/>
            <p:nvPr/>
          </p:nvSpPr>
          <p:spPr>
            <a:xfrm>
              <a:off x="3597063" y="2843008"/>
              <a:ext cx="17780" cy="49877"/>
            </a:xfrm>
            <a:custGeom>
              <a:avLst/>
              <a:gdLst>
                <a:gd name="connsiteX0" fmla="*/ 0 w 17780"/>
                <a:gd name="connsiteY0" fmla="*/ 0 h 42025"/>
                <a:gd name="connsiteX1" fmla="*/ 0 w 17780"/>
                <a:gd name="connsiteY1" fmla="*/ 42026 h 42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2025">
                  <a:moveTo>
                    <a:pt x="0" y="0"/>
                  </a:moveTo>
                  <a:lnTo>
                    <a:pt x="0" y="42026"/>
                  </a:lnTo>
                </a:path>
              </a:pathLst>
            </a:custGeom>
            <a:ln w="12700" cap="sq">
              <a:solidFill>
                <a:srgbClr val="EB621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82" name="Freeform: Shape 281">
              <a:extLst>
                <a:ext uri="{FF2B5EF4-FFF2-40B4-BE49-F238E27FC236}">
                  <a16:creationId xmlns:a16="http://schemas.microsoft.com/office/drawing/2014/main" id="{0264783C-28E3-4286-9573-C0AF37A64673}"/>
                </a:ext>
              </a:extLst>
            </p:cNvPr>
            <p:cNvSpPr/>
            <p:nvPr/>
          </p:nvSpPr>
          <p:spPr>
            <a:xfrm>
              <a:off x="3607731" y="2867947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9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9" y="0"/>
                  </a:lnTo>
                </a:path>
              </a:pathLst>
            </a:custGeom>
            <a:ln w="12700" cap="sq">
              <a:solidFill>
                <a:srgbClr val="EB621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83" name="Freeform: Shape 282">
              <a:extLst>
                <a:ext uri="{FF2B5EF4-FFF2-40B4-BE49-F238E27FC236}">
                  <a16:creationId xmlns:a16="http://schemas.microsoft.com/office/drawing/2014/main" id="{DF238F28-6ED7-4D79-96A1-5432631E7137}"/>
                </a:ext>
              </a:extLst>
            </p:cNvPr>
            <p:cNvSpPr/>
            <p:nvPr/>
          </p:nvSpPr>
          <p:spPr>
            <a:xfrm>
              <a:off x="3630490" y="2843008"/>
              <a:ext cx="17780" cy="49877"/>
            </a:xfrm>
            <a:custGeom>
              <a:avLst/>
              <a:gdLst>
                <a:gd name="connsiteX0" fmla="*/ 0 w 17780"/>
                <a:gd name="connsiteY0" fmla="*/ 0 h 42025"/>
                <a:gd name="connsiteX1" fmla="*/ 0 w 17780"/>
                <a:gd name="connsiteY1" fmla="*/ 42026 h 42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2025">
                  <a:moveTo>
                    <a:pt x="0" y="0"/>
                  </a:moveTo>
                  <a:lnTo>
                    <a:pt x="0" y="42026"/>
                  </a:lnTo>
                </a:path>
              </a:pathLst>
            </a:custGeom>
            <a:ln w="12700" cap="sq">
              <a:solidFill>
                <a:srgbClr val="EB621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84" name="Freeform: Shape 283">
              <a:extLst>
                <a:ext uri="{FF2B5EF4-FFF2-40B4-BE49-F238E27FC236}">
                  <a16:creationId xmlns:a16="http://schemas.microsoft.com/office/drawing/2014/main" id="{C5C1E8F8-9B62-47DB-9F19-3A8EDA912C08}"/>
                </a:ext>
              </a:extLst>
            </p:cNvPr>
            <p:cNvSpPr/>
            <p:nvPr/>
          </p:nvSpPr>
          <p:spPr>
            <a:xfrm>
              <a:off x="4194494" y="2867947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9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9" y="0"/>
                  </a:lnTo>
                </a:path>
              </a:pathLst>
            </a:custGeom>
            <a:ln w="12700" cap="sq">
              <a:solidFill>
                <a:srgbClr val="EB621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85" name="Freeform: Shape 284">
              <a:extLst>
                <a:ext uri="{FF2B5EF4-FFF2-40B4-BE49-F238E27FC236}">
                  <a16:creationId xmlns:a16="http://schemas.microsoft.com/office/drawing/2014/main" id="{44D18BF8-B7D6-46F7-8E1C-68AEBE3528F3}"/>
                </a:ext>
              </a:extLst>
            </p:cNvPr>
            <p:cNvSpPr/>
            <p:nvPr/>
          </p:nvSpPr>
          <p:spPr>
            <a:xfrm>
              <a:off x="4217254" y="2843008"/>
              <a:ext cx="17780" cy="49877"/>
            </a:xfrm>
            <a:custGeom>
              <a:avLst/>
              <a:gdLst>
                <a:gd name="connsiteX0" fmla="*/ 0 w 17780"/>
                <a:gd name="connsiteY0" fmla="*/ 0 h 42025"/>
                <a:gd name="connsiteX1" fmla="*/ 0 w 17780"/>
                <a:gd name="connsiteY1" fmla="*/ 42026 h 42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2025">
                  <a:moveTo>
                    <a:pt x="0" y="0"/>
                  </a:moveTo>
                  <a:lnTo>
                    <a:pt x="0" y="42026"/>
                  </a:lnTo>
                </a:path>
              </a:pathLst>
            </a:custGeom>
            <a:ln w="12700" cap="sq">
              <a:solidFill>
                <a:srgbClr val="EB621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86" name="Freeform: Shape 285">
              <a:extLst>
                <a:ext uri="{FF2B5EF4-FFF2-40B4-BE49-F238E27FC236}">
                  <a16:creationId xmlns:a16="http://schemas.microsoft.com/office/drawing/2014/main" id="{FB28EB2C-9770-43DA-82D9-AF1C05EAC7CB}"/>
                </a:ext>
              </a:extLst>
            </p:cNvPr>
            <p:cNvSpPr/>
            <p:nvPr/>
          </p:nvSpPr>
          <p:spPr>
            <a:xfrm>
              <a:off x="4211208" y="2867947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9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9" y="0"/>
                  </a:lnTo>
                </a:path>
              </a:pathLst>
            </a:custGeom>
            <a:ln w="12700" cap="sq">
              <a:solidFill>
                <a:srgbClr val="EB621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87" name="Freeform: Shape 286">
              <a:extLst>
                <a:ext uri="{FF2B5EF4-FFF2-40B4-BE49-F238E27FC236}">
                  <a16:creationId xmlns:a16="http://schemas.microsoft.com/office/drawing/2014/main" id="{1046870E-4401-4925-83DE-F35B16B104CD}"/>
                </a:ext>
              </a:extLst>
            </p:cNvPr>
            <p:cNvSpPr/>
            <p:nvPr/>
          </p:nvSpPr>
          <p:spPr>
            <a:xfrm>
              <a:off x="4233968" y="2843008"/>
              <a:ext cx="17780" cy="49877"/>
            </a:xfrm>
            <a:custGeom>
              <a:avLst/>
              <a:gdLst>
                <a:gd name="connsiteX0" fmla="*/ 0 w 17780"/>
                <a:gd name="connsiteY0" fmla="*/ 0 h 42025"/>
                <a:gd name="connsiteX1" fmla="*/ 0 w 17780"/>
                <a:gd name="connsiteY1" fmla="*/ 42026 h 42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2025">
                  <a:moveTo>
                    <a:pt x="0" y="0"/>
                  </a:moveTo>
                  <a:lnTo>
                    <a:pt x="0" y="42026"/>
                  </a:lnTo>
                </a:path>
              </a:pathLst>
            </a:custGeom>
            <a:ln w="12700" cap="sq">
              <a:solidFill>
                <a:srgbClr val="EB621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88" name="Freeform: Shape 287">
              <a:extLst>
                <a:ext uri="{FF2B5EF4-FFF2-40B4-BE49-F238E27FC236}">
                  <a16:creationId xmlns:a16="http://schemas.microsoft.com/office/drawing/2014/main" id="{EC9C0FC3-D929-486F-818D-6C04F21E8B00}"/>
                </a:ext>
              </a:extLst>
            </p:cNvPr>
            <p:cNvSpPr/>
            <p:nvPr/>
          </p:nvSpPr>
          <p:spPr>
            <a:xfrm>
              <a:off x="4211208" y="2867947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9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9" y="0"/>
                  </a:lnTo>
                </a:path>
              </a:pathLst>
            </a:custGeom>
            <a:ln w="12700" cap="sq">
              <a:solidFill>
                <a:srgbClr val="EB621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89" name="Freeform: Shape 288">
              <a:extLst>
                <a:ext uri="{FF2B5EF4-FFF2-40B4-BE49-F238E27FC236}">
                  <a16:creationId xmlns:a16="http://schemas.microsoft.com/office/drawing/2014/main" id="{A4FC2CA3-8A65-4CE0-BC01-001F44E7C448}"/>
                </a:ext>
              </a:extLst>
            </p:cNvPr>
            <p:cNvSpPr/>
            <p:nvPr/>
          </p:nvSpPr>
          <p:spPr>
            <a:xfrm>
              <a:off x="4233968" y="2843008"/>
              <a:ext cx="17780" cy="49877"/>
            </a:xfrm>
            <a:custGeom>
              <a:avLst/>
              <a:gdLst>
                <a:gd name="connsiteX0" fmla="*/ 0 w 17780"/>
                <a:gd name="connsiteY0" fmla="*/ 0 h 42025"/>
                <a:gd name="connsiteX1" fmla="*/ 0 w 17780"/>
                <a:gd name="connsiteY1" fmla="*/ 42026 h 42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2025">
                  <a:moveTo>
                    <a:pt x="0" y="0"/>
                  </a:moveTo>
                  <a:lnTo>
                    <a:pt x="0" y="42026"/>
                  </a:lnTo>
                </a:path>
              </a:pathLst>
            </a:custGeom>
            <a:ln w="12700" cap="sq">
              <a:solidFill>
                <a:srgbClr val="EB621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90" name="Freeform: Shape 289">
              <a:extLst>
                <a:ext uri="{FF2B5EF4-FFF2-40B4-BE49-F238E27FC236}">
                  <a16:creationId xmlns:a16="http://schemas.microsoft.com/office/drawing/2014/main" id="{8742D195-2312-41B1-9D35-1BA301F522D8}"/>
                </a:ext>
              </a:extLst>
            </p:cNvPr>
            <p:cNvSpPr/>
            <p:nvPr/>
          </p:nvSpPr>
          <p:spPr>
            <a:xfrm>
              <a:off x="4211208" y="2867947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9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9" y="0"/>
                  </a:lnTo>
                </a:path>
              </a:pathLst>
            </a:custGeom>
            <a:ln w="12700" cap="sq">
              <a:solidFill>
                <a:srgbClr val="EB621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91" name="Freeform: Shape 290">
              <a:extLst>
                <a:ext uri="{FF2B5EF4-FFF2-40B4-BE49-F238E27FC236}">
                  <a16:creationId xmlns:a16="http://schemas.microsoft.com/office/drawing/2014/main" id="{4B97E4C8-C0C2-4D3A-A948-2583114FC39A}"/>
                </a:ext>
              </a:extLst>
            </p:cNvPr>
            <p:cNvSpPr/>
            <p:nvPr/>
          </p:nvSpPr>
          <p:spPr>
            <a:xfrm>
              <a:off x="4233968" y="2843008"/>
              <a:ext cx="17780" cy="49877"/>
            </a:xfrm>
            <a:custGeom>
              <a:avLst/>
              <a:gdLst>
                <a:gd name="connsiteX0" fmla="*/ 0 w 17780"/>
                <a:gd name="connsiteY0" fmla="*/ 0 h 42025"/>
                <a:gd name="connsiteX1" fmla="*/ 0 w 17780"/>
                <a:gd name="connsiteY1" fmla="*/ 42026 h 42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2025">
                  <a:moveTo>
                    <a:pt x="0" y="0"/>
                  </a:moveTo>
                  <a:lnTo>
                    <a:pt x="0" y="42026"/>
                  </a:lnTo>
                </a:path>
              </a:pathLst>
            </a:custGeom>
            <a:ln w="12700" cap="sq">
              <a:solidFill>
                <a:srgbClr val="EB621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92" name="Freeform: Shape 291">
              <a:extLst>
                <a:ext uri="{FF2B5EF4-FFF2-40B4-BE49-F238E27FC236}">
                  <a16:creationId xmlns:a16="http://schemas.microsoft.com/office/drawing/2014/main" id="{A717114D-EFA7-49AB-B362-BBB3F7D9075B}"/>
                </a:ext>
              </a:extLst>
            </p:cNvPr>
            <p:cNvSpPr/>
            <p:nvPr/>
          </p:nvSpPr>
          <p:spPr>
            <a:xfrm>
              <a:off x="4228100" y="2867947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9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9" y="0"/>
                  </a:lnTo>
                </a:path>
              </a:pathLst>
            </a:custGeom>
            <a:ln w="12700" cap="sq">
              <a:solidFill>
                <a:srgbClr val="EB621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93" name="Freeform: Shape 292">
              <a:extLst>
                <a:ext uri="{FF2B5EF4-FFF2-40B4-BE49-F238E27FC236}">
                  <a16:creationId xmlns:a16="http://schemas.microsoft.com/office/drawing/2014/main" id="{144A044B-637D-4692-A94A-F142C1EFF8CC}"/>
                </a:ext>
              </a:extLst>
            </p:cNvPr>
            <p:cNvSpPr/>
            <p:nvPr/>
          </p:nvSpPr>
          <p:spPr>
            <a:xfrm>
              <a:off x="4250859" y="2843008"/>
              <a:ext cx="17780" cy="49877"/>
            </a:xfrm>
            <a:custGeom>
              <a:avLst/>
              <a:gdLst>
                <a:gd name="connsiteX0" fmla="*/ 0 w 17780"/>
                <a:gd name="connsiteY0" fmla="*/ 0 h 42025"/>
                <a:gd name="connsiteX1" fmla="*/ 0 w 17780"/>
                <a:gd name="connsiteY1" fmla="*/ 42026 h 42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2025">
                  <a:moveTo>
                    <a:pt x="0" y="0"/>
                  </a:moveTo>
                  <a:lnTo>
                    <a:pt x="0" y="42026"/>
                  </a:lnTo>
                </a:path>
              </a:pathLst>
            </a:custGeom>
            <a:ln w="12700" cap="sq">
              <a:solidFill>
                <a:srgbClr val="EB621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94" name="Freeform: Shape 293">
              <a:extLst>
                <a:ext uri="{FF2B5EF4-FFF2-40B4-BE49-F238E27FC236}">
                  <a16:creationId xmlns:a16="http://schemas.microsoft.com/office/drawing/2014/main" id="{BAE6947A-B5B4-4264-9CD5-3D990FE27DD6}"/>
                </a:ext>
              </a:extLst>
            </p:cNvPr>
            <p:cNvSpPr/>
            <p:nvPr/>
          </p:nvSpPr>
          <p:spPr>
            <a:xfrm>
              <a:off x="4261528" y="2867947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9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9" y="0"/>
                  </a:lnTo>
                </a:path>
              </a:pathLst>
            </a:custGeom>
            <a:ln w="12700" cap="sq">
              <a:solidFill>
                <a:srgbClr val="EB621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95" name="Freeform: Shape 294">
              <a:extLst>
                <a:ext uri="{FF2B5EF4-FFF2-40B4-BE49-F238E27FC236}">
                  <a16:creationId xmlns:a16="http://schemas.microsoft.com/office/drawing/2014/main" id="{07009A50-38A9-44DE-9E40-F25E8A04691E}"/>
                </a:ext>
              </a:extLst>
            </p:cNvPr>
            <p:cNvSpPr/>
            <p:nvPr/>
          </p:nvSpPr>
          <p:spPr>
            <a:xfrm>
              <a:off x="4284287" y="2843008"/>
              <a:ext cx="17780" cy="49877"/>
            </a:xfrm>
            <a:custGeom>
              <a:avLst/>
              <a:gdLst>
                <a:gd name="connsiteX0" fmla="*/ 0 w 17780"/>
                <a:gd name="connsiteY0" fmla="*/ 0 h 42025"/>
                <a:gd name="connsiteX1" fmla="*/ 0 w 17780"/>
                <a:gd name="connsiteY1" fmla="*/ 42026 h 42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2025">
                  <a:moveTo>
                    <a:pt x="0" y="0"/>
                  </a:moveTo>
                  <a:lnTo>
                    <a:pt x="0" y="42026"/>
                  </a:lnTo>
                </a:path>
              </a:pathLst>
            </a:custGeom>
            <a:ln w="12700" cap="sq">
              <a:solidFill>
                <a:srgbClr val="EB621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96" name="Freeform: Shape 295">
              <a:extLst>
                <a:ext uri="{FF2B5EF4-FFF2-40B4-BE49-F238E27FC236}">
                  <a16:creationId xmlns:a16="http://schemas.microsoft.com/office/drawing/2014/main" id="{2FFCD428-27F3-4796-A8A2-E80EC200CD0D}"/>
                </a:ext>
              </a:extLst>
            </p:cNvPr>
            <p:cNvSpPr/>
            <p:nvPr/>
          </p:nvSpPr>
          <p:spPr>
            <a:xfrm>
              <a:off x="4261528" y="2867947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9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9" y="0"/>
                  </a:lnTo>
                </a:path>
              </a:pathLst>
            </a:custGeom>
            <a:ln w="12700" cap="sq">
              <a:solidFill>
                <a:srgbClr val="EB621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97" name="Freeform: Shape 296">
              <a:extLst>
                <a:ext uri="{FF2B5EF4-FFF2-40B4-BE49-F238E27FC236}">
                  <a16:creationId xmlns:a16="http://schemas.microsoft.com/office/drawing/2014/main" id="{0CB4EC78-6D2E-44C6-991C-E1EEC40862B7}"/>
                </a:ext>
              </a:extLst>
            </p:cNvPr>
            <p:cNvSpPr/>
            <p:nvPr/>
          </p:nvSpPr>
          <p:spPr>
            <a:xfrm>
              <a:off x="4284287" y="2843008"/>
              <a:ext cx="17780" cy="49877"/>
            </a:xfrm>
            <a:custGeom>
              <a:avLst/>
              <a:gdLst>
                <a:gd name="connsiteX0" fmla="*/ 0 w 17780"/>
                <a:gd name="connsiteY0" fmla="*/ 0 h 42025"/>
                <a:gd name="connsiteX1" fmla="*/ 0 w 17780"/>
                <a:gd name="connsiteY1" fmla="*/ 42026 h 42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2025">
                  <a:moveTo>
                    <a:pt x="0" y="0"/>
                  </a:moveTo>
                  <a:lnTo>
                    <a:pt x="0" y="42026"/>
                  </a:lnTo>
                </a:path>
              </a:pathLst>
            </a:custGeom>
            <a:ln w="12700" cap="sq">
              <a:solidFill>
                <a:srgbClr val="EB621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98" name="Freeform: Shape 297">
              <a:extLst>
                <a:ext uri="{FF2B5EF4-FFF2-40B4-BE49-F238E27FC236}">
                  <a16:creationId xmlns:a16="http://schemas.microsoft.com/office/drawing/2014/main" id="{F3324448-92E0-4DD8-ADD3-5D5D844B2168}"/>
                </a:ext>
              </a:extLst>
            </p:cNvPr>
            <p:cNvSpPr/>
            <p:nvPr/>
          </p:nvSpPr>
          <p:spPr>
            <a:xfrm>
              <a:off x="4278419" y="2867947"/>
              <a:ext cx="45340" cy="17941"/>
            </a:xfrm>
            <a:custGeom>
              <a:avLst/>
              <a:gdLst>
                <a:gd name="connsiteX0" fmla="*/ 0 w 45340"/>
                <a:gd name="connsiteY0" fmla="*/ 0 h 15117"/>
                <a:gd name="connsiteX1" fmla="*/ 45341 w 45340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340" h="15117">
                  <a:moveTo>
                    <a:pt x="0" y="0"/>
                  </a:moveTo>
                  <a:lnTo>
                    <a:pt x="45341" y="0"/>
                  </a:lnTo>
                </a:path>
              </a:pathLst>
            </a:custGeom>
            <a:ln w="12700" cap="sq">
              <a:solidFill>
                <a:srgbClr val="EB621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99" name="Freeform: Shape 298">
              <a:extLst>
                <a:ext uri="{FF2B5EF4-FFF2-40B4-BE49-F238E27FC236}">
                  <a16:creationId xmlns:a16="http://schemas.microsoft.com/office/drawing/2014/main" id="{5B7C948D-CB7C-41BF-B36A-51F6A7F64584}"/>
                </a:ext>
              </a:extLst>
            </p:cNvPr>
            <p:cNvSpPr/>
            <p:nvPr/>
          </p:nvSpPr>
          <p:spPr>
            <a:xfrm>
              <a:off x="4301179" y="2843008"/>
              <a:ext cx="17780" cy="49877"/>
            </a:xfrm>
            <a:custGeom>
              <a:avLst/>
              <a:gdLst>
                <a:gd name="connsiteX0" fmla="*/ 0 w 17780"/>
                <a:gd name="connsiteY0" fmla="*/ 0 h 42025"/>
                <a:gd name="connsiteX1" fmla="*/ 0 w 17780"/>
                <a:gd name="connsiteY1" fmla="*/ 42026 h 42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2025">
                  <a:moveTo>
                    <a:pt x="0" y="0"/>
                  </a:moveTo>
                  <a:lnTo>
                    <a:pt x="0" y="42026"/>
                  </a:lnTo>
                </a:path>
              </a:pathLst>
            </a:custGeom>
            <a:ln w="12700" cap="sq">
              <a:solidFill>
                <a:srgbClr val="EB621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00" name="Freeform: Shape 299">
              <a:extLst>
                <a:ext uri="{FF2B5EF4-FFF2-40B4-BE49-F238E27FC236}">
                  <a16:creationId xmlns:a16="http://schemas.microsoft.com/office/drawing/2014/main" id="{2816B0AC-3BE8-45E0-8558-2658AC883242}"/>
                </a:ext>
              </a:extLst>
            </p:cNvPr>
            <p:cNvSpPr/>
            <p:nvPr/>
          </p:nvSpPr>
          <p:spPr>
            <a:xfrm>
              <a:off x="4378880" y="2973981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9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9" y="0"/>
                  </a:lnTo>
                </a:path>
              </a:pathLst>
            </a:custGeom>
            <a:ln w="12700" cap="sq">
              <a:solidFill>
                <a:srgbClr val="EB621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01" name="Freeform: Shape 300">
              <a:extLst>
                <a:ext uri="{FF2B5EF4-FFF2-40B4-BE49-F238E27FC236}">
                  <a16:creationId xmlns:a16="http://schemas.microsoft.com/office/drawing/2014/main" id="{77984FAA-05EA-4625-AEDF-439D5EEE0205}"/>
                </a:ext>
              </a:extLst>
            </p:cNvPr>
            <p:cNvSpPr/>
            <p:nvPr/>
          </p:nvSpPr>
          <p:spPr>
            <a:xfrm>
              <a:off x="4401640" y="2949042"/>
              <a:ext cx="17780" cy="49697"/>
            </a:xfrm>
            <a:custGeom>
              <a:avLst/>
              <a:gdLst>
                <a:gd name="connsiteX0" fmla="*/ 0 w 17780"/>
                <a:gd name="connsiteY0" fmla="*/ 0 h 41874"/>
                <a:gd name="connsiteX1" fmla="*/ 0 w 17780"/>
                <a:gd name="connsiteY1" fmla="*/ 41874 h 418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1874">
                  <a:moveTo>
                    <a:pt x="0" y="0"/>
                  </a:moveTo>
                  <a:lnTo>
                    <a:pt x="0" y="41874"/>
                  </a:lnTo>
                </a:path>
              </a:pathLst>
            </a:custGeom>
            <a:ln w="12700" cap="sq">
              <a:solidFill>
                <a:srgbClr val="EB621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02" name="Freeform: Shape 301">
              <a:extLst>
                <a:ext uri="{FF2B5EF4-FFF2-40B4-BE49-F238E27FC236}">
                  <a16:creationId xmlns:a16="http://schemas.microsoft.com/office/drawing/2014/main" id="{C5FC7D31-985A-49B2-B7E9-65080E938671}"/>
                </a:ext>
              </a:extLst>
            </p:cNvPr>
            <p:cNvSpPr/>
            <p:nvPr/>
          </p:nvSpPr>
          <p:spPr>
            <a:xfrm>
              <a:off x="4395772" y="2973981"/>
              <a:ext cx="45340" cy="17941"/>
            </a:xfrm>
            <a:custGeom>
              <a:avLst/>
              <a:gdLst>
                <a:gd name="connsiteX0" fmla="*/ 0 w 45340"/>
                <a:gd name="connsiteY0" fmla="*/ 0 h 15117"/>
                <a:gd name="connsiteX1" fmla="*/ 45341 w 45340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340" h="15117">
                  <a:moveTo>
                    <a:pt x="0" y="0"/>
                  </a:moveTo>
                  <a:lnTo>
                    <a:pt x="45341" y="0"/>
                  </a:lnTo>
                </a:path>
              </a:pathLst>
            </a:custGeom>
            <a:ln w="12700" cap="sq">
              <a:solidFill>
                <a:srgbClr val="EB621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03" name="Freeform: Shape 302">
              <a:extLst>
                <a:ext uri="{FF2B5EF4-FFF2-40B4-BE49-F238E27FC236}">
                  <a16:creationId xmlns:a16="http://schemas.microsoft.com/office/drawing/2014/main" id="{6EFDB37C-635B-4FAB-8C3D-1FE820901EF0}"/>
                </a:ext>
              </a:extLst>
            </p:cNvPr>
            <p:cNvSpPr/>
            <p:nvPr/>
          </p:nvSpPr>
          <p:spPr>
            <a:xfrm>
              <a:off x="4418531" y="2949042"/>
              <a:ext cx="17780" cy="49697"/>
            </a:xfrm>
            <a:custGeom>
              <a:avLst/>
              <a:gdLst>
                <a:gd name="connsiteX0" fmla="*/ 0 w 17780"/>
                <a:gd name="connsiteY0" fmla="*/ 0 h 41874"/>
                <a:gd name="connsiteX1" fmla="*/ 0 w 17780"/>
                <a:gd name="connsiteY1" fmla="*/ 41874 h 418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1874">
                  <a:moveTo>
                    <a:pt x="0" y="0"/>
                  </a:moveTo>
                  <a:lnTo>
                    <a:pt x="0" y="41874"/>
                  </a:lnTo>
                </a:path>
              </a:pathLst>
            </a:custGeom>
            <a:ln w="12700" cap="sq">
              <a:solidFill>
                <a:srgbClr val="EB621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04" name="Freeform: Shape 303">
              <a:extLst>
                <a:ext uri="{FF2B5EF4-FFF2-40B4-BE49-F238E27FC236}">
                  <a16:creationId xmlns:a16="http://schemas.microsoft.com/office/drawing/2014/main" id="{2CCE351E-3F13-42D0-905A-6ECADA4C759C}"/>
                </a:ext>
              </a:extLst>
            </p:cNvPr>
            <p:cNvSpPr/>
            <p:nvPr/>
          </p:nvSpPr>
          <p:spPr>
            <a:xfrm>
              <a:off x="4613586" y="3205066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9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9" y="0"/>
                  </a:lnTo>
                </a:path>
              </a:pathLst>
            </a:custGeom>
            <a:ln w="12700" cap="sq">
              <a:solidFill>
                <a:srgbClr val="EB621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05" name="Freeform: Shape 304">
              <a:extLst>
                <a:ext uri="{FF2B5EF4-FFF2-40B4-BE49-F238E27FC236}">
                  <a16:creationId xmlns:a16="http://schemas.microsoft.com/office/drawing/2014/main" id="{CA8C757A-41B3-42AA-870A-E3D02F51A791}"/>
                </a:ext>
              </a:extLst>
            </p:cNvPr>
            <p:cNvSpPr/>
            <p:nvPr/>
          </p:nvSpPr>
          <p:spPr>
            <a:xfrm>
              <a:off x="4636345" y="3180128"/>
              <a:ext cx="17780" cy="49877"/>
            </a:xfrm>
            <a:custGeom>
              <a:avLst/>
              <a:gdLst>
                <a:gd name="connsiteX0" fmla="*/ 0 w 17780"/>
                <a:gd name="connsiteY0" fmla="*/ 0 h 42025"/>
                <a:gd name="connsiteX1" fmla="*/ 0 w 17780"/>
                <a:gd name="connsiteY1" fmla="*/ 42026 h 42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2025">
                  <a:moveTo>
                    <a:pt x="0" y="0"/>
                  </a:moveTo>
                  <a:lnTo>
                    <a:pt x="0" y="42026"/>
                  </a:lnTo>
                </a:path>
              </a:pathLst>
            </a:custGeom>
            <a:ln w="12700" cap="sq">
              <a:solidFill>
                <a:srgbClr val="EB621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06" name="Freeform: Shape 305">
              <a:extLst>
                <a:ext uri="{FF2B5EF4-FFF2-40B4-BE49-F238E27FC236}">
                  <a16:creationId xmlns:a16="http://schemas.microsoft.com/office/drawing/2014/main" id="{E7F52F11-94EA-421E-A160-AE1674530000}"/>
                </a:ext>
              </a:extLst>
            </p:cNvPr>
            <p:cNvSpPr/>
            <p:nvPr/>
          </p:nvSpPr>
          <p:spPr>
            <a:xfrm>
              <a:off x="4697511" y="3326710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9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9" y="0"/>
                  </a:lnTo>
                </a:path>
              </a:pathLst>
            </a:custGeom>
            <a:ln w="12700" cap="sq">
              <a:solidFill>
                <a:srgbClr val="EB621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07" name="Freeform: Shape 306">
              <a:extLst>
                <a:ext uri="{FF2B5EF4-FFF2-40B4-BE49-F238E27FC236}">
                  <a16:creationId xmlns:a16="http://schemas.microsoft.com/office/drawing/2014/main" id="{3D2D9104-A031-4F4F-8495-CD3B91923180}"/>
                </a:ext>
              </a:extLst>
            </p:cNvPr>
            <p:cNvSpPr/>
            <p:nvPr/>
          </p:nvSpPr>
          <p:spPr>
            <a:xfrm>
              <a:off x="4720270" y="3301951"/>
              <a:ext cx="17780" cy="49697"/>
            </a:xfrm>
            <a:custGeom>
              <a:avLst/>
              <a:gdLst>
                <a:gd name="connsiteX0" fmla="*/ 0 w 17780"/>
                <a:gd name="connsiteY0" fmla="*/ 0 h 41874"/>
                <a:gd name="connsiteX1" fmla="*/ 0 w 17780"/>
                <a:gd name="connsiteY1" fmla="*/ 41874 h 418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1874">
                  <a:moveTo>
                    <a:pt x="0" y="0"/>
                  </a:moveTo>
                  <a:lnTo>
                    <a:pt x="0" y="41874"/>
                  </a:lnTo>
                </a:path>
              </a:pathLst>
            </a:custGeom>
            <a:ln w="12700" cap="sq">
              <a:solidFill>
                <a:srgbClr val="EB621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08" name="Freeform: Shape 307">
              <a:extLst>
                <a:ext uri="{FF2B5EF4-FFF2-40B4-BE49-F238E27FC236}">
                  <a16:creationId xmlns:a16="http://schemas.microsoft.com/office/drawing/2014/main" id="{A8ECD9B0-F949-4C18-9211-C73E98D622A6}"/>
                </a:ext>
              </a:extLst>
            </p:cNvPr>
            <p:cNvSpPr/>
            <p:nvPr/>
          </p:nvSpPr>
          <p:spPr>
            <a:xfrm>
              <a:off x="5032677" y="3455529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9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9" y="0"/>
                  </a:lnTo>
                </a:path>
              </a:pathLst>
            </a:custGeom>
            <a:ln w="12700" cap="sq">
              <a:solidFill>
                <a:srgbClr val="EB621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09" name="Freeform: Shape 308">
              <a:extLst>
                <a:ext uri="{FF2B5EF4-FFF2-40B4-BE49-F238E27FC236}">
                  <a16:creationId xmlns:a16="http://schemas.microsoft.com/office/drawing/2014/main" id="{93D4EA14-134C-4AF4-A79E-5D6BDFD76951}"/>
                </a:ext>
              </a:extLst>
            </p:cNvPr>
            <p:cNvSpPr/>
            <p:nvPr/>
          </p:nvSpPr>
          <p:spPr>
            <a:xfrm>
              <a:off x="5055437" y="3430770"/>
              <a:ext cx="17780" cy="49697"/>
            </a:xfrm>
            <a:custGeom>
              <a:avLst/>
              <a:gdLst>
                <a:gd name="connsiteX0" fmla="*/ 0 w 17780"/>
                <a:gd name="connsiteY0" fmla="*/ 0 h 41874"/>
                <a:gd name="connsiteX1" fmla="*/ 0 w 17780"/>
                <a:gd name="connsiteY1" fmla="*/ 41874 h 418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1874">
                  <a:moveTo>
                    <a:pt x="0" y="0"/>
                  </a:moveTo>
                  <a:lnTo>
                    <a:pt x="0" y="41874"/>
                  </a:lnTo>
                </a:path>
              </a:pathLst>
            </a:custGeom>
            <a:ln w="12700" cap="sq">
              <a:solidFill>
                <a:srgbClr val="EB621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10" name="Freeform: Shape 309">
              <a:extLst>
                <a:ext uri="{FF2B5EF4-FFF2-40B4-BE49-F238E27FC236}">
                  <a16:creationId xmlns:a16="http://schemas.microsoft.com/office/drawing/2014/main" id="{91F79EB6-A4C7-47C8-99E9-CB07EF2E0B9C}"/>
                </a:ext>
              </a:extLst>
            </p:cNvPr>
            <p:cNvSpPr/>
            <p:nvPr/>
          </p:nvSpPr>
          <p:spPr>
            <a:xfrm>
              <a:off x="5099888" y="3455529"/>
              <a:ext cx="45340" cy="17941"/>
            </a:xfrm>
            <a:custGeom>
              <a:avLst/>
              <a:gdLst>
                <a:gd name="connsiteX0" fmla="*/ 0 w 45340"/>
                <a:gd name="connsiteY0" fmla="*/ 0 h 15117"/>
                <a:gd name="connsiteX1" fmla="*/ 45341 w 45340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340" h="15117">
                  <a:moveTo>
                    <a:pt x="0" y="0"/>
                  </a:moveTo>
                  <a:lnTo>
                    <a:pt x="45341" y="0"/>
                  </a:lnTo>
                </a:path>
              </a:pathLst>
            </a:custGeom>
            <a:ln w="12700" cap="sq">
              <a:solidFill>
                <a:srgbClr val="EB621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11" name="Freeform: Shape 310">
              <a:extLst>
                <a:ext uri="{FF2B5EF4-FFF2-40B4-BE49-F238E27FC236}">
                  <a16:creationId xmlns:a16="http://schemas.microsoft.com/office/drawing/2014/main" id="{EAF40AF4-5691-4996-AF28-EFD3A06BE581}"/>
                </a:ext>
              </a:extLst>
            </p:cNvPr>
            <p:cNvSpPr/>
            <p:nvPr/>
          </p:nvSpPr>
          <p:spPr>
            <a:xfrm>
              <a:off x="5122648" y="3430770"/>
              <a:ext cx="17780" cy="49697"/>
            </a:xfrm>
            <a:custGeom>
              <a:avLst/>
              <a:gdLst>
                <a:gd name="connsiteX0" fmla="*/ 0 w 17780"/>
                <a:gd name="connsiteY0" fmla="*/ 0 h 41874"/>
                <a:gd name="connsiteX1" fmla="*/ 0 w 17780"/>
                <a:gd name="connsiteY1" fmla="*/ 41874 h 418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1874">
                  <a:moveTo>
                    <a:pt x="0" y="0"/>
                  </a:moveTo>
                  <a:lnTo>
                    <a:pt x="0" y="41874"/>
                  </a:lnTo>
                </a:path>
              </a:pathLst>
            </a:custGeom>
            <a:ln w="12700" cap="sq">
              <a:solidFill>
                <a:srgbClr val="EB621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12" name="Freeform: Shape 311">
              <a:extLst>
                <a:ext uri="{FF2B5EF4-FFF2-40B4-BE49-F238E27FC236}">
                  <a16:creationId xmlns:a16="http://schemas.microsoft.com/office/drawing/2014/main" id="{30AFB248-A1DB-4E9D-9552-205C9EAE938F}"/>
                </a:ext>
              </a:extLst>
            </p:cNvPr>
            <p:cNvSpPr/>
            <p:nvPr/>
          </p:nvSpPr>
          <p:spPr>
            <a:xfrm>
              <a:off x="5183635" y="3455529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9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9" y="0"/>
                  </a:lnTo>
                </a:path>
              </a:pathLst>
            </a:custGeom>
            <a:ln w="12700" cap="sq">
              <a:solidFill>
                <a:srgbClr val="EB621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13" name="Freeform: Shape 312">
              <a:extLst>
                <a:ext uri="{FF2B5EF4-FFF2-40B4-BE49-F238E27FC236}">
                  <a16:creationId xmlns:a16="http://schemas.microsoft.com/office/drawing/2014/main" id="{031FF379-53FC-44F0-8108-6369241AB38C}"/>
                </a:ext>
              </a:extLst>
            </p:cNvPr>
            <p:cNvSpPr/>
            <p:nvPr/>
          </p:nvSpPr>
          <p:spPr>
            <a:xfrm>
              <a:off x="5206395" y="3430770"/>
              <a:ext cx="17780" cy="49697"/>
            </a:xfrm>
            <a:custGeom>
              <a:avLst/>
              <a:gdLst>
                <a:gd name="connsiteX0" fmla="*/ 0 w 17780"/>
                <a:gd name="connsiteY0" fmla="*/ 0 h 41874"/>
                <a:gd name="connsiteX1" fmla="*/ 0 w 17780"/>
                <a:gd name="connsiteY1" fmla="*/ 41874 h 418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1874">
                  <a:moveTo>
                    <a:pt x="0" y="0"/>
                  </a:moveTo>
                  <a:lnTo>
                    <a:pt x="0" y="41874"/>
                  </a:lnTo>
                </a:path>
              </a:pathLst>
            </a:custGeom>
            <a:ln w="12700" cap="sq">
              <a:solidFill>
                <a:srgbClr val="EB621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14" name="Freeform: Shape 313">
              <a:extLst>
                <a:ext uri="{FF2B5EF4-FFF2-40B4-BE49-F238E27FC236}">
                  <a16:creationId xmlns:a16="http://schemas.microsoft.com/office/drawing/2014/main" id="{E7E62956-481D-4224-ADB0-2FE24DFD31B7}"/>
                </a:ext>
              </a:extLst>
            </p:cNvPr>
            <p:cNvSpPr/>
            <p:nvPr/>
          </p:nvSpPr>
          <p:spPr>
            <a:xfrm>
              <a:off x="5334594" y="3455529"/>
              <a:ext cx="45340" cy="17941"/>
            </a:xfrm>
            <a:custGeom>
              <a:avLst/>
              <a:gdLst>
                <a:gd name="connsiteX0" fmla="*/ 0 w 45340"/>
                <a:gd name="connsiteY0" fmla="*/ 0 h 15117"/>
                <a:gd name="connsiteX1" fmla="*/ 45341 w 45340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340" h="15117">
                  <a:moveTo>
                    <a:pt x="0" y="0"/>
                  </a:moveTo>
                  <a:lnTo>
                    <a:pt x="45341" y="0"/>
                  </a:lnTo>
                </a:path>
              </a:pathLst>
            </a:custGeom>
            <a:ln w="12700" cap="sq">
              <a:solidFill>
                <a:srgbClr val="EB621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15" name="Freeform: Shape 314">
              <a:extLst>
                <a:ext uri="{FF2B5EF4-FFF2-40B4-BE49-F238E27FC236}">
                  <a16:creationId xmlns:a16="http://schemas.microsoft.com/office/drawing/2014/main" id="{556BF5B3-5079-447C-A396-ABBDBC0AAEF2}"/>
                </a:ext>
              </a:extLst>
            </p:cNvPr>
            <p:cNvSpPr/>
            <p:nvPr/>
          </p:nvSpPr>
          <p:spPr>
            <a:xfrm>
              <a:off x="5357353" y="3430770"/>
              <a:ext cx="17780" cy="49697"/>
            </a:xfrm>
            <a:custGeom>
              <a:avLst/>
              <a:gdLst>
                <a:gd name="connsiteX0" fmla="*/ 0 w 17780"/>
                <a:gd name="connsiteY0" fmla="*/ 0 h 41874"/>
                <a:gd name="connsiteX1" fmla="*/ 0 w 17780"/>
                <a:gd name="connsiteY1" fmla="*/ 41874 h 418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1874">
                  <a:moveTo>
                    <a:pt x="0" y="0"/>
                  </a:moveTo>
                  <a:lnTo>
                    <a:pt x="0" y="41874"/>
                  </a:lnTo>
                </a:path>
              </a:pathLst>
            </a:custGeom>
            <a:ln w="12700" cap="sq">
              <a:solidFill>
                <a:srgbClr val="EB621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16" name="Freeform: Shape 315">
              <a:extLst>
                <a:ext uri="{FF2B5EF4-FFF2-40B4-BE49-F238E27FC236}">
                  <a16:creationId xmlns:a16="http://schemas.microsoft.com/office/drawing/2014/main" id="{E47C3366-E190-4EC1-9F3F-FDEC65D89809}"/>
                </a:ext>
              </a:extLst>
            </p:cNvPr>
            <p:cNvSpPr/>
            <p:nvPr/>
          </p:nvSpPr>
          <p:spPr>
            <a:xfrm>
              <a:off x="5351308" y="3455529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9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9" y="0"/>
                  </a:lnTo>
                </a:path>
              </a:pathLst>
            </a:custGeom>
            <a:ln w="12700" cap="sq">
              <a:solidFill>
                <a:srgbClr val="EB621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17" name="Freeform: Shape 316">
              <a:extLst>
                <a:ext uri="{FF2B5EF4-FFF2-40B4-BE49-F238E27FC236}">
                  <a16:creationId xmlns:a16="http://schemas.microsoft.com/office/drawing/2014/main" id="{C681A2F7-0AA2-4B64-95BD-A52673B46B8F}"/>
                </a:ext>
              </a:extLst>
            </p:cNvPr>
            <p:cNvSpPr/>
            <p:nvPr/>
          </p:nvSpPr>
          <p:spPr>
            <a:xfrm>
              <a:off x="5374067" y="3430770"/>
              <a:ext cx="17780" cy="49697"/>
            </a:xfrm>
            <a:custGeom>
              <a:avLst/>
              <a:gdLst>
                <a:gd name="connsiteX0" fmla="*/ 0 w 17780"/>
                <a:gd name="connsiteY0" fmla="*/ 0 h 41874"/>
                <a:gd name="connsiteX1" fmla="*/ 0 w 17780"/>
                <a:gd name="connsiteY1" fmla="*/ 41874 h 418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1874">
                  <a:moveTo>
                    <a:pt x="0" y="0"/>
                  </a:moveTo>
                  <a:lnTo>
                    <a:pt x="0" y="41874"/>
                  </a:lnTo>
                </a:path>
              </a:pathLst>
            </a:custGeom>
            <a:ln w="12700" cap="sq">
              <a:solidFill>
                <a:srgbClr val="EB621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18" name="Freeform: Shape 317">
              <a:extLst>
                <a:ext uri="{FF2B5EF4-FFF2-40B4-BE49-F238E27FC236}">
                  <a16:creationId xmlns:a16="http://schemas.microsoft.com/office/drawing/2014/main" id="{701C985E-2689-4E0F-9E5D-D9B7D7834542}"/>
                </a:ext>
              </a:extLst>
            </p:cNvPr>
            <p:cNvSpPr/>
            <p:nvPr/>
          </p:nvSpPr>
          <p:spPr>
            <a:xfrm>
              <a:off x="5720080" y="3830326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9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9" y="0"/>
                  </a:lnTo>
                </a:path>
              </a:pathLst>
            </a:custGeom>
            <a:ln w="12700" cap="sq">
              <a:solidFill>
                <a:srgbClr val="EB621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19" name="Freeform: Shape 318">
              <a:extLst>
                <a:ext uri="{FF2B5EF4-FFF2-40B4-BE49-F238E27FC236}">
                  <a16:creationId xmlns:a16="http://schemas.microsoft.com/office/drawing/2014/main" id="{EF3A19E1-63FC-4781-B25A-20671E1ED216}"/>
                </a:ext>
              </a:extLst>
            </p:cNvPr>
            <p:cNvSpPr/>
            <p:nvPr/>
          </p:nvSpPr>
          <p:spPr>
            <a:xfrm>
              <a:off x="5742839" y="3805387"/>
              <a:ext cx="17780" cy="49877"/>
            </a:xfrm>
            <a:custGeom>
              <a:avLst/>
              <a:gdLst>
                <a:gd name="connsiteX0" fmla="*/ 0 w 17780"/>
                <a:gd name="connsiteY0" fmla="*/ 0 h 42025"/>
                <a:gd name="connsiteX1" fmla="*/ 0 w 17780"/>
                <a:gd name="connsiteY1" fmla="*/ 42026 h 42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2025">
                  <a:moveTo>
                    <a:pt x="0" y="0"/>
                  </a:moveTo>
                  <a:lnTo>
                    <a:pt x="0" y="42026"/>
                  </a:lnTo>
                </a:path>
              </a:pathLst>
            </a:custGeom>
            <a:ln w="12700" cap="sq">
              <a:solidFill>
                <a:srgbClr val="EB621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20" name="Freeform: Shape 319">
              <a:extLst>
                <a:ext uri="{FF2B5EF4-FFF2-40B4-BE49-F238E27FC236}">
                  <a16:creationId xmlns:a16="http://schemas.microsoft.com/office/drawing/2014/main" id="{90AF3466-3A2D-4607-ADB8-F32C3CD60C1B}"/>
                </a:ext>
              </a:extLst>
            </p:cNvPr>
            <p:cNvSpPr/>
            <p:nvPr/>
          </p:nvSpPr>
          <p:spPr>
            <a:xfrm>
              <a:off x="5720080" y="3830326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9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9" y="0"/>
                  </a:lnTo>
                </a:path>
              </a:pathLst>
            </a:custGeom>
            <a:ln w="12700" cap="sq">
              <a:solidFill>
                <a:srgbClr val="EB621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21" name="Freeform: Shape 320">
              <a:extLst>
                <a:ext uri="{FF2B5EF4-FFF2-40B4-BE49-F238E27FC236}">
                  <a16:creationId xmlns:a16="http://schemas.microsoft.com/office/drawing/2014/main" id="{729D6FF2-1685-4305-B935-610657C099FE}"/>
                </a:ext>
              </a:extLst>
            </p:cNvPr>
            <p:cNvSpPr/>
            <p:nvPr/>
          </p:nvSpPr>
          <p:spPr>
            <a:xfrm>
              <a:off x="5742839" y="3805387"/>
              <a:ext cx="17780" cy="49877"/>
            </a:xfrm>
            <a:custGeom>
              <a:avLst/>
              <a:gdLst>
                <a:gd name="connsiteX0" fmla="*/ 0 w 17780"/>
                <a:gd name="connsiteY0" fmla="*/ 0 h 42025"/>
                <a:gd name="connsiteX1" fmla="*/ 0 w 17780"/>
                <a:gd name="connsiteY1" fmla="*/ 42026 h 42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2025">
                  <a:moveTo>
                    <a:pt x="0" y="0"/>
                  </a:moveTo>
                  <a:lnTo>
                    <a:pt x="0" y="42026"/>
                  </a:lnTo>
                </a:path>
              </a:pathLst>
            </a:custGeom>
            <a:ln w="12700" cap="sq">
              <a:solidFill>
                <a:srgbClr val="EB621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22" name="Freeform: Shape 321">
              <a:extLst>
                <a:ext uri="{FF2B5EF4-FFF2-40B4-BE49-F238E27FC236}">
                  <a16:creationId xmlns:a16="http://schemas.microsoft.com/office/drawing/2014/main" id="{0B5120CE-D8E9-47D4-8ACB-393D41F09DE8}"/>
                </a:ext>
              </a:extLst>
            </p:cNvPr>
            <p:cNvSpPr/>
            <p:nvPr/>
          </p:nvSpPr>
          <p:spPr>
            <a:xfrm>
              <a:off x="6122457" y="3830326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9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9" y="0"/>
                  </a:lnTo>
                </a:path>
              </a:pathLst>
            </a:custGeom>
            <a:ln w="12700" cap="sq">
              <a:solidFill>
                <a:srgbClr val="EB621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23" name="Freeform: Shape 322">
              <a:extLst>
                <a:ext uri="{FF2B5EF4-FFF2-40B4-BE49-F238E27FC236}">
                  <a16:creationId xmlns:a16="http://schemas.microsoft.com/office/drawing/2014/main" id="{58674D74-0837-4EC8-99D0-E5E697600F40}"/>
                </a:ext>
              </a:extLst>
            </p:cNvPr>
            <p:cNvSpPr/>
            <p:nvPr/>
          </p:nvSpPr>
          <p:spPr>
            <a:xfrm>
              <a:off x="6145216" y="3805387"/>
              <a:ext cx="17780" cy="49877"/>
            </a:xfrm>
            <a:custGeom>
              <a:avLst/>
              <a:gdLst>
                <a:gd name="connsiteX0" fmla="*/ 0 w 17780"/>
                <a:gd name="connsiteY0" fmla="*/ 0 h 42025"/>
                <a:gd name="connsiteX1" fmla="*/ 0 w 17780"/>
                <a:gd name="connsiteY1" fmla="*/ 42026 h 42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2025">
                  <a:moveTo>
                    <a:pt x="0" y="0"/>
                  </a:moveTo>
                  <a:lnTo>
                    <a:pt x="0" y="42026"/>
                  </a:lnTo>
                </a:path>
              </a:pathLst>
            </a:custGeom>
            <a:ln w="12700" cap="sq">
              <a:solidFill>
                <a:srgbClr val="EB621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24" name="Freeform: Shape 323">
              <a:extLst>
                <a:ext uri="{FF2B5EF4-FFF2-40B4-BE49-F238E27FC236}">
                  <a16:creationId xmlns:a16="http://schemas.microsoft.com/office/drawing/2014/main" id="{CD55F7D8-FD85-4D0E-9C80-C2B5E0602E3A}"/>
                </a:ext>
              </a:extLst>
            </p:cNvPr>
            <p:cNvSpPr/>
            <p:nvPr/>
          </p:nvSpPr>
          <p:spPr>
            <a:xfrm>
              <a:off x="7061279" y="3830326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8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8" y="0"/>
                  </a:lnTo>
                </a:path>
              </a:pathLst>
            </a:custGeom>
            <a:ln w="12700" cap="sq">
              <a:solidFill>
                <a:srgbClr val="EB621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25" name="Freeform: Shape 324">
              <a:extLst>
                <a:ext uri="{FF2B5EF4-FFF2-40B4-BE49-F238E27FC236}">
                  <a16:creationId xmlns:a16="http://schemas.microsoft.com/office/drawing/2014/main" id="{0838AD3A-88A9-43F5-A401-EBAF57C9DEDF}"/>
                </a:ext>
              </a:extLst>
            </p:cNvPr>
            <p:cNvSpPr/>
            <p:nvPr/>
          </p:nvSpPr>
          <p:spPr>
            <a:xfrm>
              <a:off x="7084038" y="3805387"/>
              <a:ext cx="17780" cy="49877"/>
            </a:xfrm>
            <a:custGeom>
              <a:avLst/>
              <a:gdLst>
                <a:gd name="connsiteX0" fmla="*/ 0 w 17780"/>
                <a:gd name="connsiteY0" fmla="*/ 0 h 42025"/>
                <a:gd name="connsiteX1" fmla="*/ 0 w 17780"/>
                <a:gd name="connsiteY1" fmla="*/ 42026 h 42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2025">
                  <a:moveTo>
                    <a:pt x="0" y="0"/>
                  </a:moveTo>
                  <a:lnTo>
                    <a:pt x="0" y="42026"/>
                  </a:lnTo>
                </a:path>
              </a:pathLst>
            </a:custGeom>
            <a:ln w="12700" cap="sq">
              <a:solidFill>
                <a:srgbClr val="EB621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26" name="Freeform: Shape 325">
              <a:extLst>
                <a:ext uri="{FF2B5EF4-FFF2-40B4-BE49-F238E27FC236}">
                  <a16:creationId xmlns:a16="http://schemas.microsoft.com/office/drawing/2014/main" id="{685EBA0B-1812-48BB-AE20-B319FB564569}"/>
                </a:ext>
              </a:extLst>
            </p:cNvPr>
            <p:cNvSpPr/>
            <p:nvPr/>
          </p:nvSpPr>
          <p:spPr>
            <a:xfrm>
              <a:off x="7715075" y="4504924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9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9" y="0"/>
                  </a:lnTo>
                </a:path>
              </a:pathLst>
            </a:custGeom>
            <a:ln w="12700" cap="sq">
              <a:solidFill>
                <a:srgbClr val="EB621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27" name="Freeform: Shape 326">
              <a:extLst>
                <a:ext uri="{FF2B5EF4-FFF2-40B4-BE49-F238E27FC236}">
                  <a16:creationId xmlns:a16="http://schemas.microsoft.com/office/drawing/2014/main" id="{DC8AC7D9-2BC0-44CC-8CCA-90EC836FB2EA}"/>
                </a:ext>
              </a:extLst>
            </p:cNvPr>
            <p:cNvSpPr/>
            <p:nvPr/>
          </p:nvSpPr>
          <p:spPr>
            <a:xfrm>
              <a:off x="7737835" y="4479985"/>
              <a:ext cx="17780" cy="49877"/>
            </a:xfrm>
            <a:custGeom>
              <a:avLst/>
              <a:gdLst>
                <a:gd name="connsiteX0" fmla="*/ 0 w 17780"/>
                <a:gd name="connsiteY0" fmla="*/ 0 h 42025"/>
                <a:gd name="connsiteX1" fmla="*/ 0 w 17780"/>
                <a:gd name="connsiteY1" fmla="*/ 42026 h 42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2025">
                  <a:moveTo>
                    <a:pt x="0" y="0"/>
                  </a:moveTo>
                  <a:lnTo>
                    <a:pt x="0" y="42026"/>
                  </a:lnTo>
                </a:path>
              </a:pathLst>
            </a:custGeom>
            <a:ln w="12700" cap="sq">
              <a:solidFill>
                <a:srgbClr val="EB621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28" name="Freeform: Shape 327">
              <a:extLst>
                <a:ext uri="{FF2B5EF4-FFF2-40B4-BE49-F238E27FC236}">
                  <a16:creationId xmlns:a16="http://schemas.microsoft.com/office/drawing/2014/main" id="{687FC82E-B84D-49EA-AD54-EDCDA34D1F6A}"/>
                </a:ext>
              </a:extLst>
            </p:cNvPr>
            <p:cNvSpPr/>
            <p:nvPr/>
          </p:nvSpPr>
          <p:spPr>
            <a:xfrm>
              <a:off x="8201200" y="4504924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9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9" y="0"/>
                  </a:lnTo>
                </a:path>
              </a:pathLst>
            </a:custGeom>
            <a:ln w="12700" cap="sq">
              <a:solidFill>
                <a:srgbClr val="EB621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29" name="Freeform: Shape 328">
              <a:extLst>
                <a:ext uri="{FF2B5EF4-FFF2-40B4-BE49-F238E27FC236}">
                  <a16:creationId xmlns:a16="http://schemas.microsoft.com/office/drawing/2014/main" id="{65B36D67-0975-46D3-BCC8-A4C9776E88D8}"/>
                </a:ext>
              </a:extLst>
            </p:cNvPr>
            <p:cNvSpPr/>
            <p:nvPr/>
          </p:nvSpPr>
          <p:spPr>
            <a:xfrm>
              <a:off x="8223959" y="4479985"/>
              <a:ext cx="17780" cy="49877"/>
            </a:xfrm>
            <a:custGeom>
              <a:avLst/>
              <a:gdLst>
                <a:gd name="connsiteX0" fmla="*/ 0 w 17780"/>
                <a:gd name="connsiteY0" fmla="*/ 0 h 42025"/>
                <a:gd name="connsiteX1" fmla="*/ 0 w 17780"/>
                <a:gd name="connsiteY1" fmla="*/ 42026 h 42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2025">
                  <a:moveTo>
                    <a:pt x="0" y="0"/>
                  </a:moveTo>
                  <a:lnTo>
                    <a:pt x="0" y="42026"/>
                  </a:lnTo>
                </a:path>
              </a:pathLst>
            </a:custGeom>
            <a:ln w="12700" cap="sq">
              <a:solidFill>
                <a:srgbClr val="EB621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30" name="Freeform: Shape 329">
              <a:extLst>
                <a:ext uri="{FF2B5EF4-FFF2-40B4-BE49-F238E27FC236}">
                  <a16:creationId xmlns:a16="http://schemas.microsoft.com/office/drawing/2014/main" id="{A09E2299-0D65-4C56-A95A-C9739150DEAB}"/>
                </a:ext>
              </a:extLst>
            </p:cNvPr>
            <p:cNvSpPr/>
            <p:nvPr/>
          </p:nvSpPr>
          <p:spPr>
            <a:xfrm>
              <a:off x="8720930" y="4504924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8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8" y="0"/>
                  </a:lnTo>
                </a:path>
              </a:pathLst>
            </a:custGeom>
            <a:ln w="12700" cap="sq">
              <a:solidFill>
                <a:srgbClr val="EB621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31" name="Freeform: Shape 330">
              <a:extLst>
                <a:ext uri="{FF2B5EF4-FFF2-40B4-BE49-F238E27FC236}">
                  <a16:creationId xmlns:a16="http://schemas.microsoft.com/office/drawing/2014/main" id="{D9DDB7E0-AD6C-4F5A-8E27-8576120FCB2A}"/>
                </a:ext>
              </a:extLst>
            </p:cNvPr>
            <p:cNvSpPr/>
            <p:nvPr/>
          </p:nvSpPr>
          <p:spPr>
            <a:xfrm>
              <a:off x="8743690" y="4479985"/>
              <a:ext cx="17780" cy="49877"/>
            </a:xfrm>
            <a:custGeom>
              <a:avLst/>
              <a:gdLst>
                <a:gd name="connsiteX0" fmla="*/ 0 w 17780"/>
                <a:gd name="connsiteY0" fmla="*/ 0 h 42025"/>
                <a:gd name="connsiteX1" fmla="*/ 0 w 17780"/>
                <a:gd name="connsiteY1" fmla="*/ 42026 h 42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2025">
                  <a:moveTo>
                    <a:pt x="0" y="0"/>
                  </a:moveTo>
                  <a:lnTo>
                    <a:pt x="0" y="42026"/>
                  </a:lnTo>
                </a:path>
              </a:pathLst>
            </a:custGeom>
            <a:ln w="12700" cap="sq">
              <a:solidFill>
                <a:srgbClr val="EB621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32" name="Freeform: Shape 331">
              <a:extLst>
                <a:ext uri="{FF2B5EF4-FFF2-40B4-BE49-F238E27FC236}">
                  <a16:creationId xmlns:a16="http://schemas.microsoft.com/office/drawing/2014/main" id="{48F446B1-E13E-4DF8-A1E8-E49B615B5909}"/>
                </a:ext>
              </a:extLst>
            </p:cNvPr>
            <p:cNvSpPr/>
            <p:nvPr/>
          </p:nvSpPr>
          <p:spPr>
            <a:xfrm>
              <a:off x="8741378" y="4502771"/>
              <a:ext cx="2311" cy="2153"/>
            </a:xfrm>
            <a:custGeom>
              <a:avLst/>
              <a:gdLst>
                <a:gd name="connsiteX0" fmla="*/ 0 w 2311"/>
                <a:gd name="connsiteY0" fmla="*/ 0 h 1814"/>
                <a:gd name="connsiteX1" fmla="*/ 2311 w 2311"/>
                <a:gd name="connsiteY1" fmla="*/ 1814 h 18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311" h="1814">
                  <a:moveTo>
                    <a:pt x="0" y="0"/>
                  </a:moveTo>
                  <a:lnTo>
                    <a:pt x="2311" y="1814"/>
                  </a:lnTo>
                </a:path>
              </a:pathLst>
            </a:custGeom>
            <a:ln w="12700" cap="flat">
              <a:solidFill>
                <a:srgbClr val="EB621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33" name="Freeform: Shape 332">
              <a:extLst>
                <a:ext uri="{FF2B5EF4-FFF2-40B4-BE49-F238E27FC236}">
                  <a16:creationId xmlns:a16="http://schemas.microsoft.com/office/drawing/2014/main" id="{B41DFC8B-2607-4437-AEB6-2B57B8405000}"/>
                </a:ext>
              </a:extLst>
            </p:cNvPr>
            <p:cNvSpPr/>
            <p:nvPr/>
          </p:nvSpPr>
          <p:spPr>
            <a:xfrm>
              <a:off x="3490378" y="2867947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9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9" y="0"/>
                  </a:lnTo>
                </a:path>
              </a:pathLst>
            </a:custGeom>
            <a:ln w="12700" cap="sq">
              <a:solidFill>
                <a:srgbClr val="EB621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34" name="Freeform: Shape 333">
              <a:extLst>
                <a:ext uri="{FF2B5EF4-FFF2-40B4-BE49-F238E27FC236}">
                  <a16:creationId xmlns:a16="http://schemas.microsoft.com/office/drawing/2014/main" id="{67A08B04-9450-4656-972A-1D41F114289B}"/>
                </a:ext>
              </a:extLst>
            </p:cNvPr>
            <p:cNvSpPr/>
            <p:nvPr/>
          </p:nvSpPr>
          <p:spPr>
            <a:xfrm>
              <a:off x="3513138" y="2843008"/>
              <a:ext cx="17780" cy="49877"/>
            </a:xfrm>
            <a:custGeom>
              <a:avLst/>
              <a:gdLst>
                <a:gd name="connsiteX0" fmla="*/ 0 w 17780"/>
                <a:gd name="connsiteY0" fmla="*/ 0 h 42025"/>
                <a:gd name="connsiteX1" fmla="*/ 0 w 17780"/>
                <a:gd name="connsiteY1" fmla="*/ 42026 h 42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2025">
                  <a:moveTo>
                    <a:pt x="0" y="0"/>
                  </a:moveTo>
                  <a:lnTo>
                    <a:pt x="0" y="42026"/>
                  </a:lnTo>
                </a:path>
              </a:pathLst>
            </a:custGeom>
            <a:ln w="12700" cap="sq">
              <a:solidFill>
                <a:srgbClr val="EB621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35" name="Freeform: Shape 334">
              <a:extLst>
                <a:ext uri="{FF2B5EF4-FFF2-40B4-BE49-F238E27FC236}">
                  <a16:creationId xmlns:a16="http://schemas.microsoft.com/office/drawing/2014/main" id="{0E413589-01DF-443D-85F4-D2AA30DC69FD}"/>
                </a:ext>
              </a:extLst>
            </p:cNvPr>
            <p:cNvSpPr/>
            <p:nvPr/>
          </p:nvSpPr>
          <p:spPr>
            <a:xfrm>
              <a:off x="3507092" y="2867947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9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9" y="0"/>
                  </a:lnTo>
                </a:path>
              </a:pathLst>
            </a:custGeom>
            <a:ln w="12700" cap="sq">
              <a:solidFill>
                <a:srgbClr val="EB621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36" name="Freeform: Shape 335">
              <a:extLst>
                <a:ext uri="{FF2B5EF4-FFF2-40B4-BE49-F238E27FC236}">
                  <a16:creationId xmlns:a16="http://schemas.microsoft.com/office/drawing/2014/main" id="{7DBDB082-2C75-4C32-A666-FD7A8CADAEF2}"/>
                </a:ext>
              </a:extLst>
            </p:cNvPr>
            <p:cNvSpPr/>
            <p:nvPr/>
          </p:nvSpPr>
          <p:spPr>
            <a:xfrm>
              <a:off x="3529851" y="2843008"/>
              <a:ext cx="17780" cy="49877"/>
            </a:xfrm>
            <a:custGeom>
              <a:avLst/>
              <a:gdLst>
                <a:gd name="connsiteX0" fmla="*/ 0 w 17780"/>
                <a:gd name="connsiteY0" fmla="*/ 0 h 42025"/>
                <a:gd name="connsiteX1" fmla="*/ 0 w 17780"/>
                <a:gd name="connsiteY1" fmla="*/ 42026 h 42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2025">
                  <a:moveTo>
                    <a:pt x="0" y="0"/>
                  </a:moveTo>
                  <a:lnTo>
                    <a:pt x="0" y="42026"/>
                  </a:lnTo>
                </a:path>
              </a:pathLst>
            </a:custGeom>
            <a:ln w="12700" cap="sq">
              <a:solidFill>
                <a:srgbClr val="EB621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37" name="Freeform: Shape 336">
              <a:extLst>
                <a:ext uri="{FF2B5EF4-FFF2-40B4-BE49-F238E27FC236}">
                  <a16:creationId xmlns:a16="http://schemas.microsoft.com/office/drawing/2014/main" id="{D0347B06-55F6-44D8-AA47-A289EA318268}"/>
                </a:ext>
              </a:extLst>
            </p:cNvPr>
            <p:cNvSpPr/>
            <p:nvPr/>
          </p:nvSpPr>
          <p:spPr>
            <a:xfrm>
              <a:off x="3540698" y="2867947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9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9" y="0"/>
                  </a:lnTo>
                </a:path>
              </a:pathLst>
            </a:custGeom>
            <a:ln w="12700" cap="sq">
              <a:solidFill>
                <a:srgbClr val="EB621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38" name="Freeform: Shape 337">
              <a:extLst>
                <a:ext uri="{FF2B5EF4-FFF2-40B4-BE49-F238E27FC236}">
                  <a16:creationId xmlns:a16="http://schemas.microsoft.com/office/drawing/2014/main" id="{2B54C5B2-E676-403E-A33F-45FE77ABE0D2}"/>
                </a:ext>
              </a:extLst>
            </p:cNvPr>
            <p:cNvSpPr/>
            <p:nvPr/>
          </p:nvSpPr>
          <p:spPr>
            <a:xfrm>
              <a:off x="3563457" y="2843008"/>
              <a:ext cx="17780" cy="49877"/>
            </a:xfrm>
            <a:custGeom>
              <a:avLst/>
              <a:gdLst>
                <a:gd name="connsiteX0" fmla="*/ 0 w 17780"/>
                <a:gd name="connsiteY0" fmla="*/ 0 h 42025"/>
                <a:gd name="connsiteX1" fmla="*/ 0 w 17780"/>
                <a:gd name="connsiteY1" fmla="*/ 42026 h 42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2025">
                  <a:moveTo>
                    <a:pt x="0" y="0"/>
                  </a:moveTo>
                  <a:lnTo>
                    <a:pt x="0" y="42026"/>
                  </a:lnTo>
                </a:path>
              </a:pathLst>
            </a:custGeom>
            <a:ln w="12700" cap="sq">
              <a:solidFill>
                <a:srgbClr val="EB621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39" name="Freeform: Shape 338">
              <a:extLst>
                <a:ext uri="{FF2B5EF4-FFF2-40B4-BE49-F238E27FC236}">
                  <a16:creationId xmlns:a16="http://schemas.microsoft.com/office/drawing/2014/main" id="{C6EDF44C-B108-4309-933A-65C22F6CF581}"/>
                </a:ext>
              </a:extLst>
            </p:cNvPr>
            <p:cNvSpPr/>
            <p:nvPr/>
          </p:nvSpPr>
          <p:spPr>
            <a:xfrm>
              <a:off x="3557412" y="2867947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9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9" y="0"/>
                  </a:lnTo>
                </a:path>
              </a:pathLst>
            </a:custGeom>
            <a:ln w="12700" cap="sq">
              <a:solidFill>
                <a:srgbClr val="EB621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40" name="Freeform: Shape 339">
              <a:extLst>
                <a:ext uri="{FF2B5EF4-FFF2-40B4-BE49-F238E27FC236}">
                  <a16:creationId xmlns:a16="http://schemas.microsoft.com/office/drawing/2014/main" id="{0B0E8F9D-D361-4164-A684-933B9A052263}"/>
                </a:ext>
              </a:extLst>
            </p:cNvPr>
            <p:cNvSpPr/>
            <p:nvPr/>
          </p:nvSpPr>
          <p:spPr>
            <a:xfrm>
              <a:off x="3580171" y="2843008"/>
              <a:ext cx="17780" cy="49877"/>
            </a:xfrm>
            <a:custGeom>
              <a:avLst/>
              <a:gdLst>
                <a:gd name="connsiteX0" fmla="*/ 0 w 17780"/>
                <a:gd name="connsiteY0" fmla="*/ 0 h 42025"/>
                <a:gd name="connsiteX1" fmla="*/ 0 w 17780"/>
                <a:gd name="connsiteY1" fmla="*/ 42026 h 42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2025">
                  <a:moveTo>
                    <a:pt x="0" y="0"/>
                  </a:moveTo>
                  <a:lnTo>
                    <a:pt x="0" y="42026"/>
                  </a:lnTo>
                </a:path>
              </a:pathLst>
            </a:custGeom>
            <a:ln w="12700" cap="sq">
              <a:solidFill>
                <a:srgbClr val="EB621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41" name="Freeform: Shape 340">
              <a:extLst>
                <a:ext uri="{FF2B5EF4-FFF2-40B4-BE49-F238E27FC236}">
                  <a16:creationId xmlns:a16="http://schemas.microsoft.com/office/drawing/2014/main" id="{00C93F73-6ABC-43D5-B3B6-8AC964065ED7}"/>
                </a:ext>
              </a:extLst>
            </p:cNvPr>
            <p:cNvSpPr/>
            <p:nvPr/>
          </p:nvSpPr>
          <p:spPr>
            <a:xfrm>
              <a:off x="3574303" y="2867947"/>
              <a:ext cx="45340" cy="17941"/>
            </a:xfrm>
            <a:custGeom>
              <a:avLst/>
              <a:gdLst>
                <a:gd name="connsiteX0" fmla="*/ 0 w 45340"/>
                <a:gd name="connsiteY0" fmla="*/ 0 h 15117"/>
                <a:gd name="connsiteX1" fmla="*/ 45341 w 45340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340" h="15117">
                  <a:moveTo>
                    <a:pt x="0" y="0"/>
                  </a:moveTo>
                  <a:lnTo>
                    <a:pt x="45341" y="0"/>
                  </a:lnTo>
                </a:path>
              </a:pathLst>
            </a:custGeom>
            <a:ln w="12700" cap="sq">
              <a:solidFill>
                <a:srgbClr val="EB621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42" name="Freeform: Shape 341">
              <a:extLst>
                <a:ext uri="{FF2B5EF4-FFF2-40B4-BE49-F238E27FC236}">
                  <a16:creationId xmlns:a16="http://schemas.microsoft.com/office/drawing/2014/main" id="{F7CA05EA-4276-4DEC-A315-76DD87A3EAE3}"/>
                </a:ext>
              </a:extLst>
            </p:cNvPr>
            <p:cNvSpPr/>
            <p:nvPr/>
          </p:nvSpPr>
          <p:spPr>
            <a:xfrm>
              <a:off x="3597063" y="2843008"/>
              <a:ext cx="17780" cy="49877"/>
            </a:xfrm>
            <a:custGeom>
              <a:avLst/>
              <a:gdLst>
                <a:gd name="connsiteX0" fmla="*/ 0 w 17780"/>
                <a:gd name="connsiteY0" fmla="*/ 0 h 42025"/>
                <a:gd name="connsiteX1" fmla="*/ 0 w 17780"/>
                <a:gd name="connsiteY1" fmla="*/ 42026 h 42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2025">
                  <a:moveTo>
                    <a:pt x="0" y="0"/>
                  </a:moveTo>
                  <a:lnTo>
                    <a:pt x="0" y="42026"/>
                  </a:lnTo>
                </a:path>
              </a:pathLst>
            </a:custGeom>
            <a:ln w="12700" cap="sq">
              <a:solidFill>
                <a:srgbClr val="EB621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43" name="Freeform: Shape 342">
              <a:extLst>
                <a:ext uri="{FF2B5EF4-FFF2-40B4-BE49-F238E27FC236}">
                  <a16:creationId xmlns:a16="http://schemas.microsoft.com/office/drawing/2014/main" id="{64A5465F-AE36-401B-86A9-B6F107BB843C}"/>
                </a:ext>
              </a:extLst>
            </p:cNvPr>
            <p:cNvSpPr/>
            <p:nvPr/>
          </p:nvSpPr>
          <p:spPr>
            <a:xfrm>
              <a:off x="3607731" y="2867947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9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9" y="0"/>
                  </a:lnTo>
                </a:path>
              </a:pathLst>
            </a:custGeom>
            <a:ln w="12700" cap="sq">
              <a:solidFill>
                <a:srgbClr val="EB621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44" name="Freeform: Shape 343">
              <a:extLst>
                <a:ext uri="{FF2B5EF4-FFF2-40B4-BE49-F238E27FC236}">
                  <a16:creationId xmlns:a16="http://schemas.microsoft.com/office/drawing/2014/main" id="{05DB2392-4D82-4990-A8BC-91556536736D}"/>
                </a:ext>
              </a:extLst>
            </p:cNvPr>
            <p:cNvSpPr/>
            <p:nvPr/>
          </p:nvSpPr>
          <p:spPr>
            <a:xfrm>
              <a:off x="3630490" y="2843008"/>
              <a:ext cx="17780" cy="49877"/>
            </a:xfrm>
            <a:custGeom>
              <a:avLst/>
              <a:gdLst>
                <a:gd name="connsiteX0" fmla="*/ 0 w 17780"/>
                <a:gd name="connsiteY0" fmla="*/ 0 h 42025"/>
                <a:gd name="connsiteX1" fmla="*/ 0 w 17780"/>
                <a:gd name="connsiteY1" fmla="*/ 42026 h 42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2025">
                  <a:moveTo>
                    <a:pt x="0" y="0"/>
                  </a:moveTo>
                  <a:lnTo>
                    <a:pt x="0" y="42026"/>
                  </a:lnTo>
                </a:path>
              </a:pathLst>
            </a:custGeom>
            <a:ln w="12700" cap="sq">
              <a:solidFill>
                <a:srgbClr val="EB621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45" name="Freeform: Shape 344">
              <a:extLst>
                <a:ext uri="{FF2B5EF4-FFF2-40B4-BE49-F238E27FC236}">
                  <a16:creationId xmlns:a16="http://schemas.microsoft.com/office/drawing/2014/main" id="{8C6DAD3A-459D-475C-883A-6681B4E3F427}"/>
                </a:ext>
              </a:extLst>
            </p:cNvPr>
            <p:cNvSpPr/>
            <p:nvPr/>
          </p:nvSpPr>
          <p:spPr>
            <a:xfrm>
              <a:off x="4194494" y="2867947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9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9" y="0"/>
                  </a:lnTo>
                </a:path>
              </a:pathLst>
            </a:custGeom>
            <a:ln w="12700" cap="sq">
              <a:solidFill>
                <a:srgbClr val="EB621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46" name="Freeform: Shape 345">
              <a:extLst>
                <a:ext uri="{FF2B5EF4-FFF2-40B4-BE49-F238E27FC236}">
                  <a16:creationId xmlns:a16="http://schemas.microsoft.com/office/drawing/2014/main" id="{DA677953-1F79-465E-B7B1-AEA511E84AA6}"/>
                </a:ext>
              </a:extLst>
            </p:cNvPr>
            <p:cNvSpPr/>
            <p:nvPr/>
          </p:nvSpPr>
          <p:spPr>
            <a:xfrm>
              <a:off x="4217254" y="2843008"/>
              <a:ext cx="17780" cy="49877"/>
            </a:xfrm>
            <a:custGeom>
              <a:avLst/>
              <a:gdLst>
                <a:gd name="connsiteX0" fmla="*/ 0 w 17780"/>
                <a:gd name="connsiteY0" fmla="*/ 0 h 42025"/>
                <a:gd name="connsiteX1" fmla="*/ 0 w 17780"/>
                <a:gd name="connsiteY1" fmla="*/ 42026 h 42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2025">
                  <a:moveTo>
                    <a:pt x="0" y="0"/>
                  </a:moveTo>
                  <a:lnTo>
                    <a:pt x="0" y="42026"/>
                  </a:lnTo>
                </a:path>
              </a:pathLst>
            </a:custGeom>
            <a:ln w="12700" cap="sq">
              <a:solidFill>
                <a:srgbClr val="EB621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47" name="Freeform: Shape 346">
              <a:extLst>
                <a:ext uri="{FF2B5EF4-FFF2-40B4-BE49-F238E27FC236}">
                  <a16:creationId xmlns:a16="http://schemas.microsoft.com/office/drawing/2014/main" id="{2D439D90-AC56-4079-82A0-F963E047DFA2}"/>
                </a:ext>
              </a:extLst>
            </p:cNvPr>
            <p:cNvSpPr/>
            <p:nvPr/>
          </p:nvSpPr>
          <p:spPr>
            <a:xfrm>
              <a:off x="4211208" y="2867947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9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9" y="0"/>
                  </a:lnTo>
                </a:path>
              </a:pathLst>
            </a:custGeom>
            <a:ln w="12700" cap="sq">
              <a:solidFill>
                <a:srgbClr val="EB621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48" name="Freeform: Shape 347">
              <a:extLst>
                <a:ext uri="{FF2B5EF4-FFF2-40B4-BE49-F238E27FC236}">
                  <a16:creationId xmlns:a16="http://schemas.microsoft.com/office/drawing/2014/main" id="{8E630037-6242-4C34-8D32-86089126B1AF}"/>
                </a:ext>
              </a:extLst>
            </p:cNvPr>
            <p:cNvSpPr/>
            <p:nvPr/>
          </p:nvSpPr>
          <p:spPr>
            <a:xfrm>
              <a:off x="4233968" y="2843008"/>
              <a:ext cx="17780" cy="49877"/>
            </a:xfrm>
            <a:custGeom>
              <a:avLst/>
              <a:gdLst>
                <a:gd name="connsiteX0" fmla="*/ 0 w 17780"/>
                <a:gd name="connsiteY0" fmla="*/ 0 h 42025"/>
                <a:gd name="connsiteX1" fmla="*/ 0 w 17780"/>
                <a:gd name="connsiteY1" fmla="*/ 42026 h 42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2025">
                  <a:moveTo>
                    <a:pt x="0" y="0"/>
                  </a:moveTo>
                  <a:lnTo>
                    <a:pt x="0" y="42026"/>
                  </a:lnTo>
                </a:path>
              </a:pathLst>
            </a:custGeom>
            <a:ln w="12700" cap="sq">
              <a:solidFill>
                <a:srgbClr val="EB621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49" name="Freeform: Shape 348">
              <a:extLst>
                <a:ext uri="{FF2B5EF4-FFF2-40B4-BE49-F238E27FC236}">
                  <a16:creationId xmlns:a16="http://schemas.microsoft.com/office/drawing/2014/main" id="{4EB15F17-B1EA-48CC-9B93-4F06B29C4EE2}"/>
                </a:ext>
              </a:extLst>
            </p:cNvPr>
            <p:cNvSpPr/>
            <p:nvPr/>
          </p:nvSpPr>
          <p:spPr>
            <a:xfrm>
              <a:off x="4211208" y="2867947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9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9" y="0"/>
                  </a:lnTo>
                </a:path>
              </a:pathLst>
            </a:custGeom>
            <a:ln w="12700" cap="sq">
              <a:solidFill>
                <a:srgbClr val="EB621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50" name="Freeform: Shape 349">
              <a:extLst>
                <a:ext uri="{FF2B5EF4-FFF2-40B4-BE49-F238E27FC236}">
                  <a16:creationId xmlns:a16="http://schemas.microsoft.com/office/drawing/2014/main" id="{126C9E93-89EA-4402-A4CD-B1DEA65FEAA5}"/>
                </a:ext>
              </a:extLst>
            </p:cNvPr>
            <p:cNvSpPr/>
            <p:nvPr/>
          </p:nvSpPr>
          <p:spPr>
            <a:xfrm>
              <a:off x="4233968" y="2843008"/>
              <a:ext cx="17780" cy="49877"/>
            </a:xfrm>
            <a:custGeom>
              <a:avLst/>
              <a:gdLst>
                <a:gd name="connsiteX0" fmla="*/ 0 w 17780"/>
                <a:gd name="connsiteY0" fmla="*/ 0 h 42025"/>
                <a:gd name="connsiteX1" fmla="*/ 0 w 17780"/>
                <a:gd name="connsiteY1" fmla="*/ 42026 h 42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2025">
                  <a:moveTo>
                    <a:pt x="0" y="0"/>
                  </a:moveTo>
                  <a:lnTo>
                    <a:pt x="0" y="42026"/>
                  </a:lnTo>
                </a:path>
              </a:pathLst>
            </a:custGeom>
            <a:ln w="12700" cap="sq">
              <a:solidFill>
                <a:srgbClr val="EB621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51" name="Freeform: Shape 350">
              <a:extLst>
                <a:ext uri="{FF2B5EF4-FFF2-40B4-BE49-F238E27FC236}">
                  <a16:creationId xmlns:a16="http://schemas.microsoft.com/office/drawing/2014/main" id="{340EACC4-E8C3-4398-B117-4B0813CD6618}"/>
                </a:ext>
              </a:extLst>
            </p:cNvPr>
            <p:cNvSpPr/>
            <p:nvPr/>
          </p:nvSpPr>
          <p:spPr>
            <a:xfrm>
              <a:off x="4211208" y="2867947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9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9" y="0"/>
                  </a:lnTo>
                </a:path>
              </a:pathLst>
            </a:custGeom>
            <a:ln w="12700" cap="sq">
              <a:solidFill>
                <a:srgbClr val="EB621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52" name="Freeform: Shape 351">
              <a:extLst>
                <a:ext uri="{FF2B5EF4-FFF2-40B4-BE49-F238E27FC236}">
                  <a16:creationId xmlns:a16="http://schemas.microsoft.com/office/drawing/2014/main" id="{99915C9C-80F6-4818-8C37-046EFDFDEA13}"/>
                </a:ext>
              </a:extLst>
            </p:cNvPr>
            <p:cNvSpPr/>
            <p:nvPr/>
          </p:nvSpPr>
          <p:spPr>
            <a:xfrm>
              <a:off x="4233968" y="2843008"/>
              <a:ext cx="17780" cy="49877"/>
            </a:xfrm>
            <a:custGeom>
              <a:avLst/>
              <a:gdLst>
                <a:gd name="connsiteX0" fmla="*/ 0 w 17780"/>
                <a:gd name="connsiteY0" fmla="*/ 0 h 42025"/>
                <a:gd name="connsiteX1" fmla="*/ 0 w 17780"/>
                <a:gd name="connsiteY1" fmla="*/ 42026 h 42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2025">
                  <a:moveTo>
                    <a:pt x="0" y="0"/>
                  </a:moveTo>
                  <a:lnTo>
                    <a:pt x="0" y="42026"/>
                  </a:lnTo>
                </a:path>
              </a:pathLst>
            </a:custGeom>
            <a:ln w="12700" cap="sq">
              <a:solidFill>
                <a:srgbClr val="EB621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53" name="Freeform: Shape 352">
              <a:extLst>
                <a:ext uri="{FF2B5EF4-FFF2-40B4-BE49-F238E27FC236}">
                  <a16:creationId xmlns:a16="http://schemas.microsoft.com/office/drawing/2014/main" id="{1CD2F68A-2D3E-43B8-8B50-24CD9269377A}"/>
                </a:ext>
              </a:extLst>
            </p:cNvPr>
            <p:cNvSpPr/>
            <p:nvPr/>
          </p:nvSpPr>
          <p:spPr>
            <a:xfrm>
              <a:off x="4228100" y="2867947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9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9" y="0"/>
                  </a:lnTo>
                </a:path>
              </a:pathLst>
            </a:custGeom>
            <a:ln w="12700" cap="sq">
              <a:solidFill>
                <a:srgbClr val="EB621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54" name="Freeform: Shape 353">
              <a:extLst>
                <a:ext uri="{FF2B5EF4-FFF2-40B4-BE49-F238E27FC236}">
                  <a16:creationId xmlns:a16="http://schemas.microsoft.com/office/drawing/2014/main" id="{97C22829-8AA8-4ADC-B1E1-F3F694F9C06E}"/>
                </a:ext>
              </a:extLst>
            </p:cNvPr>
            <p:cNvSpPr/>
            <p:nvPr/>
          </p:nvSpPr>
          <p:spPr>
            <a:xfrm>
              <a:off x="4250859" y="2843008"/>
              <a:ext cx="17780" cy="49877"/>
            </a:xfrm>
            <a:custGeom>
              <a:avLst/>
              <a:gdLst>
                <a:gd name="connsiteX0" fmla="*/ 0 w 17780"/>
                <a:gd name="connsiteY0" fmla="*/ 0 h 42025"/>
                <a:gd name="connsiteX1" fmla="*/ 0 w 17780"/>
                <a:gd name="connsiteY1" fmla="*/ 42026 h 42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2025">
                  <a:moveTo>
                    <a:pt x="0" y="0"/>
                  </a:moveTo>
                  <a:lnTo>
                    <a:pt x="0" y="42026"/>
                  </a:lnTo>
                </a:path>
              </a:pathLst>
            </a:custGeom>
            <a:ln w="12700" cap="sq">
              <a:solidFill>
                <a:srgbClr val="EB621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55" name="Freeform: Shape 354">
              <a:extLst>
                <a:ext uri="{FF2B5EF4-FFF2-40B4-BE49-F238E27FC236}">
                  <a16:creationId xmlns:a16="http://schemas.microsoft.com/office/drawing/2014/main" id="{698F3BDB-8EDD-4E03-B119-D85CE0B815CB}"/>
                </a:ext>
              </a:extLst>
            </p:cNvPr>
            <p:cNvSpPr/>
            <p:nvPr/>
          </p:nvSpPr>
          <p:spPr>
            <a:xfrm>
              <a:off x="4261528" y="2867947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9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9" y="0"/>
                  </a:lnTo>
                </a:path>
              </a:pathLst>
            </a:custGeom>
            <a:ln w="12700" cap="sq">
              <a:solidFill>
                <a:srgbClr val="EB621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56" name="Freeform: Shape 355">
              <a:extLst>
                <a:ext uri="{FF2B5EF4-FFF2-40B4-BE49-F238E27FC236}">
                  <a16:creationId xmlns:a16="http://schemas.microsoft.com/office/drawing/2014/main" id="{7A941F16-496B-4F82-B69D-C578CF3906A4}"/>
                </a:ext>
              </a:extLst>
            </p:cNvPr>
            <p:cNvSpPr/>
            <p:nvPr/>
          </p:nvSpPr>
          <p:spPr>
            <a:xfrm>
              <a:off x="4284287" y="2843008"/>
              <a:ext cx="17780" cy="49877"/>
            </a:xfrm>
            <a:custGeom>
              <a:avLst/>
              <a:gdLst>
                <a:gd name="connsiteX0" fmla="*/ 0 w 17780"/>
                <a:gd name="connsiteY0" fmla="*/ 0 h 42025"/>
                <a:gd name="connsiteX1" fmla="*/ 0 w 17780"/>
                <a:gd name="connsiteY1" fmla="*/ 42026 h 42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2025">
                  <a:moveTo>
                    <a:pt x="0" y="0"/>
                  </a:moveTo>
                  <a:lnTo>
                    <a:pt x="0" y="42026"/>
                  </a:lnTo>
                </a:path>
              </a:pathLst>
            </a:custGeom>
            <a:ln w="12700" cap="sq">
              <a:solidFill>
                <a:srgbClr val="EB621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57" name="Freeform: Shape 356">
              <a:extLst>
                <a:ext uri="{FF2B5EF4-FFF2-40B4-BE49-F238E27FC236}">
                  <a16:creationId xmlns:a16="http://schemas.microsoft.com/office/drawing/2014/main" id="{635E7A69-26AA-4F26-AE94-C014007E140D}"/>
                </a:ext>
              </a:extLst>
            </p:cNvPr>
            <p:cNvSpPr/>
            <p:nvPr/>
          </p:nvSpPr>
          <p:spPr>
            <a:xfrm>
              <a:off x="4261528" y="2867947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9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9" y="0"/>
                  </a:lnTo>
                </a:path>
              </a:pathLst>
            </a:custGeom>
            <a:ln w="12700" cap="sq">
              <a:solidFill>
                <a:srgbClr val="EB621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58" name="Freeform: Shape 357">
              <a:extLst>
                <a:ext uri="{FF2B5EF4-FFF2-40B4-BE49-F238E27FC236}">
                  <a16:creationId xmlns:a16="http://schemas.microsoft.com/office/drawing/2014/main" id="{3EA5B64B-C026-41B5-A793-827B54B06BF8}"/>
                </a:ext>
              </a:extLst>
            </p:cNvPr>
            <p:cNvSpPr/>
            <p:nvPr/>
          </p:nvSpPr>
          <p:spPr>
            <a:xfrm>
              <a:off x="4284287" y="2843008"/>
              <a:ext cx="17780" cy="49877"/>
            </a:xfrm>
            <a:custGeom>
              <a:avLst/>
              <a:gdLst>
                <a:gd name="connsiteX0" fmla="*/ 0 w 17780"/>
                <a:gd name="connsiteY0" fmla="*/ 0 h 42025"/>
                <a:gd name="connsiteX1" fmla="*/ 0 w 17780"/>
                <a:gd name="connsiteY1" fmla="*/ 42026 h 42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2025">
                  <a:moveTo>
                    <a:pt x="0" y="0"/>
                  </a:moveTo>
                  <a:lnTo>
                    <a:pt x="0" y="42026"/>
                  </a:lnTo>
                </a:path>
              </a:pathLst>
            </a:custGeom>
            <a:ln w="12700" cap="sq">
              <a:solidFill>
                <a:srgbClr val="EB621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59" name="Freeform: Shape 358">
              <a:extLst>
                <a:ext uri="{FF2B5EF4-FFF2-40B4-BE49-F238E27FC236}">
                  <a16:creationId xmlns:a16="http://schemas.microsoft.com/office/drawing/2014/main" id="{8C303892-7CD7-4173-9E78-CF62C58F10C0}"/>
                </a:ext>
              </a:extLst>
            </p:cNvPr>
            <p:cNvSpPr/>
            <p:nvPr/>
          </p:nvSpPr>
          <p:spPr>
            <a:xfrm>
              <a:off x="4278419" y="2867947"/>
              <a:ext cx="45340" cy="17941"/>
            </a:xfrm>
            <a:custGeom>
              <a:avLst/>
              <a:gdLst>
                <a:gd name="connsiteX0" fmla="*/ 0 w 45340"/>
                <a:gd name="connsiteY0" fmla="*/ 0 h 15117"/>
                <a:gd name="connsiteX1" fmla="*/ 45341 w 45340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340" h="15117">
                  <a:moveTo>
                    <a:pt x="0" y="0"/>
                  </a:moveTo>
                  <a:lnTo>
                    <a:pt x="45341" y="0"/>
                  </a:lnTo>
                </a:path>
              </a:pathLst>
            </a:custGeom>
            <a:ln w="12700" cap="sq">
              <a:solidFill>
                <a:srgbClr val="EB621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60" name="Freeform: Shape 359">
              <a:extLst>
                <a:ext uri="{FF2B5EF4-FFF2-40B4-BE49-F238E27FC236}">
                  <a16:creationId xmlns:a16="http://schemas.microsoft.com/office/drawing/2014/main" id="{3C3CB2F1-655F-4398-ADB0-3B5184703859}"/>
                </a:ext>
              </a:extLst>
            </p:cNvPr>
            <p:cNvSpPr/>
            <p:nvPr/>
          </p:nvSpPr>
          <p:spPr>
            <a:xfrm>
              <a:off x="4301179" y="2843008"/>
              <a:ext cx="17780" cy="49877"/>
            </a:xfrm>
            <a:custGeom>
              <a:avLst/>
              <a:gdLst>
                <a:gd name="connsiteX0" fmla="*/ 0 w 17780"/>
                <a:gd name="connsiteY0" fmla="*/ 0 h 42025"/>
                <a:gd name="connsiteX1" fmla="*/ 0 w 17780"/>
                <a:gd name="connsiteY1" fmla="*/ 42026 h 42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2025">
                  <a:moveTo>
                    <a:pt x="0" y="0"/>
                  </a:moveTo>
                  <a:lnTo>
                    <a:pt x="0" y="42026"/>
                  </a:lnTo>
                </a:path>
              </a:pathLst>
            </a:custGeom>
            <a:ln w="12700" cap="sq">
              <a:solidFill>
                <a:srgbClr val="EB621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61" name="Freeform: Shape 360">
              <a:extLst>
                <a:ext uri="{FF2B5EF4-FFF2-40B4-BE49-F238E27FC236}">
                  <a16:creationId xmlns:a16="http://schemas.microsoft.com/office/drawing/2014/main" id="{2376663B-4FC8-4F8D-9077-F260302A1AEE}"/>
                </a:ext>
              </a:extLst>
            </p:cNvPr>
            <p:cNvSpPr/>
            <p:nvPr/>
          </p:nvSpPr>
          <p:spPr>
            <a:xfrm>
              <a:off x="4378880" y="2973981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9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9" y="0"/>
                  </a:lnTo>
                </a:path>
              </a:pathLst>
            </a:custGeom>
            <a:ln w="12700" cap="sq">
              <a:solidFill>
                <a:srgbClr val="EB621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62" name="Freeform: Shape 361">
              <a:extLst>
                <a:ext uri="{FF2B5EF4-FFF2-40B4-BE49-F238E27FC236}">
                  <a16:creationId xmlns:a16="http://schemas.microsoft.com/office/drawing/2014/main" id="{3752C16A-A9E7-468B-92D9-70D3FB612226}"/>
                </a:ext>
              </a:extLst>
            </p:cNvPr>
            <p:cNvSpPr/>
            <p:nvPr/>
          </p:nvSpPr>
          <p:spPr>
            <a:xfrm>
              <a:off x="4401640" y="2949042"/>
              <a:ext cx="17780" cy="49697"/>
            </a:xfrm>
            <a:custGeom>
              <a:avLst/>
              <a:gdLst>
                <a:gd name="connsiteX0" fmla="*/ 0 w 17780"/>
                <a:gd name="connsiteY0" fmla="*/ 0 h 41874"/>
                <a:gd name="connsiteX1" fmla="*/ 0 w 17780"/>
                <a:gd name="connsiteY1" fmla="*/ 41874 h 418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1874">
                  <a:moveTo>
                    <a:pt x="0" y="0"/>
                  </a:moveTo>
                  <a:lnTo>
                    <a:pt x="0" y="41874"/>
                  </a:lnTo>
                </a:path>
              </a:pathLst>
            </a:custGeom>
            <a:ln w="12700" cap="sq">
              <a:solidFill>
                <a:srgbClr val="EB621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63" name="Freeform: Shape 362">
              <a:extLst>
                <a:ext uri="{FF2B5EF4-FFF2-40B4-BE49-F238E27FC236}">
                  <a16:creationId xmlns:a16="http://schemas.microsoft.com/office/drawing/2014/main" id="{E5416280-915B-448A-B3EA-0C5A4A5BF7B4}"/>
                </a:ext>
              </a:extLst>
            </p:cNvPr>
            <p:cNvSpPr/>
            <p:nvPr/>
          </p:nvSpPr>
          <p:spPr>
            <a:xfrm>
              <a:off x="4395772" y="2973981"/>
              <a:ext cx="45340" cy="17941"/>
            </a:xfrm>
            <a:custGeom>
              <a:avLst/>
              <a:gdLst>
                <a:gd name="connsiteX0" fmla="*/ 0 w 45340"/>
                <a:gd name="connsiteY0" fmla="*/ 0 h 15117"/>
                <a:gd name="connsiteX1" fmla="*/ 45341 w 45340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340" h="15117">
                  <a:moveTo>
                    <a:pt x="0" y="0"/>
                  </a:moveTo>
                  <a:lnTo>
                    <a:pt x="45341" y="0"/>
                  </a:lnTo>
                </a:path>
              </a:pathLst>
            </a:custGeom>
            <a:ln w="12700" cap="sq">
              <a:solidFill>
                <a:srgbClr val="EB621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64" name="Freeform: Shape 363">
              <a:extLst>
                <a:ext uri="{FF2B5EF4-FFF2-40B4-BE49-F238E27FC236}">
                  <a16:creationId xmlns:a16="http://schemas.microsoft.com/office/drawing/2014/main" id="{4243F39B-4E19-4D20-A463-018AC7CA4261}"/>
                </a:ext>
              </a:extLst>
            </p:cNvPr>
            <p:cNvSpPr/>
            <p:nvPr/>
          </p:nvSpPr>
          <p:spPr>
            <a:xfrm>
              <a:off x="4418531" y="2949042"/>
              <a:ext cx="17780" cy="49697"/>
            </a:xfrm>
            <a:custGeom>
              <a:avLst/>
              <a:gdLst>
                <a:gd name="connsiteX0" fmla="*/ 0 w 17780"/>
                <a:gd name="connsiteY0" fmla="*/ 0 h 41874"/>
                <a:gd name="connsiteX1" fmla="*/ 0 w 17780"/>
                <a:gd name="connsiteY1" fmla="*/ 41874 h 418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1874">
                  <a:moveTo>
                    <a:pt x="0" y="0"/>
                  </a:moveTo>
                  <a:lnTo>
                    <a:pt x="0" y="41874"/>
                  </a:lnTo>
                </a:path>
              </a:pathLst>
            </a:custGeom>
            <a:ln w="12700" cap="sq">
              <a:solidFill>
                <a:srgbClr val="EB621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65" name="Freeform: Shape 364">
              <a:extLst>
                <a:ext uri="{FF2B5EF4-FFF2-40B4-BE49-F238E27FC236}">
                  <a16:creationId xmlns:a16="http://schemas.microsoft.com/office/drawing/2014/main" id="{091BF86C-B714-4531-97B4-01989B42A71B}"/>
                </a:ext>
              </a:extLst>
            </p:cNvPr>
            <p:cNvSpPr/>
            <p:nvPr/>
          </p:nvSpPr>
          <p:spPr>
            <a:xfrm>
              <a:off x="4613586" y="3205066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9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9" y="0"/>
                  </a:lnTo>
                </a:path>
              </a:pathLst>
            </a:custGeom>
            <a:ln w="12700" cap="sq">
              <a:solidFill>
                <a:srgbClr val="EB621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66" name="Freeform: Shape 365">
              <a:extLst>
                <a:ext uri="{FF2B5EF4-FFF2-40B4-BE49-F238E27FC236}">
                  <a16:creationId xmlns:a16="http://schemas.microsoft.com/office/drawing/2014/main" id="{7EDA4AC9-F2B1-4DB2-B2E8-E9FEFF9B715B}"/>
                </a:ext>
              </a:extLst>
            </p:cNvPr>
            <p:cNvSpPr/>
            <p:nvPr/>
          </p:nvSpPr>
          <p:spPr>
            <a:xfrm>
              <a:off x="4636345" y="3180128"/>
              <a:ext cx="17780" cy="49877"/>
            </a:xfrm>
            <a:custGeom>
              <a:avLst/>
              <a:gdLst>
                <a:gd name="connsiteX0" fmla="*/ 0 w 17780"/>
                <a:gd name="connsiteY0" fmla="*/ 0 h 42025"/>
                <a:gd name="connsiteX1" fmla="*/ 0 w 17780"/>
                <a:gd name="connsiteY1" fmla="*/ 42026 h 42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2025">
                  <a:moveTo>
                    <a:pt x="0" y="0"/>
                  </a:moveTo>
                  <a:lnTo>
                    <a:pt x="0" y="42026"/>
                  </a:lnTo>
                </a:path>
              </a:pathLst>
            </a:custGeom>
            <a:ln w="12700" cap="sq">
              <a:solidFill>
                <a:srgbClr val="EB621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67" name="Freeform: Shape 366">
              <a:extLst>
                <a:ext uri="{FF2B5EF4-FFF2-40B4-BE49-F238E27FC236}">
                  <a16:creationId xmlns:a16="http://schemas.microsoft.com/office/drawing/2014/main" id="{CDF2DE28-B064-4714-9E73-E8AD04F03DA2}"/>
                </a:ext>
              </a:extLst>
            </p:cNvPr>
            <p:cNvSpPr/>
            <p:nvPr/>
          </p:nvSpPr>
          <p:spPr>
            <a:xfrm>
              <a:off x="4697511" y="3326710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9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9" y="0"/>
                  </a:lnTo>
                </a:path>
              </a:pathLst>
            </a:custGeom>
            <a:ln w="12700" cap="sq">
              <a:solidFill>
                <a:srgbClr val="EB621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68" name="Freeform: Shape 367">
              <a:extLst>
                <a:ext uri="{FF2B5EF4-FFF2-40B4-BE49-F238E27FC236}">
                  <a16:creationId xmlns:a16="http://schemas.microsoft.com/office/drawing/2014/main" id="{0DA39A73-1E3A-489B-8687-1FDCEFBF895C}"/>
                </a:ext>
              </a:extLst>
            </p:cNvPr>
            <p:cNvSpPr/>
            <p:nvPr/>
          </p:nvSpPr>
          <p:spPr>
            <a:xfrm>
              <a:off x="4720270" y="3301951"/>
              <a:ext cx="17780" cy="49697"/>
            </a:xfrm>
            <a:custGeom>
              <a:avLst/>
              <a:gdLst>
                <a:gd name="connsiteX0" fmla="*/ 0 w 17780"/>
                <a:gd name="connsiteY0" fmla="*/ 0 h 41874"/>
                <a:gd name="connsiteX1" fmla="*/ 0 w 17780"/>
                <a:gd name="connsiteY1" fmla="*/ 41874 h 418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1874">
                  <a:moveTo>
                    <a:pt x="0" y="0"/>
                  </a:moveTo>
                  <a:lnTo>
                    <a:pt x="0" y="41874"/>
                  </a:lnTo>
                </a:path>
              </a:pathLst>
            </a:custGeom>
            <a:ln w="12700" cap="sq">
              <a:solidFill>
                <a:srgbClr val="EB621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69" name="Freeform: Shape 368">
              <a:extLst>
                <a:ext uri="{FF2B5EF4-FFF2-40B4-BE49-F238E27FC236}">
                  <a16:creationId xmlns:a16="http://schemas.microsoft.com/office/drawing/2014/main" id="{8A33A9BD-D7A0-44E7-B561-FD78BAB55F8B}"/>
                </a:ext>
              </a:extLst>
            </p:cNvPr>
            <p:cNvSpPr/>
            <p:nvPr/>
          </p:nvSpPr>
          <p:spPr>
            <a:xfrm>
              <a:off x="5032677" y="3455529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9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9" y="0"/>
                  </a:lnTo>
                </a:path>
              </a:pathLst>
            </a:custGeom>
            <a:ln w="12700" cap="sq">
              <a:solidFill>
                <a:srgbClr val="EB621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70" name="Freeform: Shape 369">
              <a:extLst>
                <a:ext uri="{FF2B5EF4-FFF2-40B4-BE49-F238E27FC236}">
                  <a16:creationId xmlns:a16="http://schemas.microsoft.com/office/drawing/2014/main" id="{21F4E069-0756-4FA6-99F1-BBA46B0F3F59}"/>
                </a:ext>
              </a:extLst>
            </p:cNvPr>
            <p:cNvSpPr/>
            <p:nvPr/>
          </p:nvSpPr>
          <p:spPr>
            <a:xfrm>
              <a:off x="5055437" y="3430770"/>
              <a:ext cx="17780" cy="49697"/>
            </a:xfrm>
            <a:custGeom>
              <a:avLst/>
              <a:gdLst>
                <a:gd name="connsiteX0" fmla="*/ 0 w 17780"/>
                <a:gd name="connsiteY0" fmla="*/ 0 h 41874"/>
                <a:gd name="connsiteX1" fmla="*/ 0 w 17780"/>
                <a:gd name="connsiteY1" fmla="*/ 41874 h 418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1874">
                  <a:moveTo>
                    <a:pt x="0" y="0"/>
                  </a:moveTo>
                  <a:lnTo>
                    <a:pt x="0" y="41874"/>
                  </a:lnTo>
                </a:path>
              </a:pathLst>
            </a:custGeom>
            <a:ln w="12700" cap="sq">
              <a:solidFill>
                <a:srgbClr val="EB621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71" name="Freeform: Shape 370">
              <a:extLst>
                <a:ext uri="{FF2B5EF4-FFF2-40B4-BE49-F238E27FC236}">
                  <a16:creationId xmlns:a16="http://schemas.microsoft.com/office/drawing/2014/main" id="{68C88F97-D4BB-4E5F-8658-15DAA9D61843}"/>
                </a:ext>
              </a:extLst>
            </p:cNvPr>
            <p:cNvSpPr/>
            <p:nvPr/>
          </p:nvSpPr>
          <p:spPr>
            <a:xfrm>
              <a:off x="5099888" y="3455529"/>
              <a:ext cx="45340" cy="17941"/>
            </a:xfrm>
            <a:custGeom>
              <a:avLst/>
              <a:gdLst>
                <a:gd name="connsiteX0" fmla="*/ 0 w 45340"/>
                <a:gd name="connsiteY0" fmla="*/ 0 h 15117"/>
                <a:gd name="connsiteX1" fmla="*/ 45341 w 45340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340" h="15117">
                  <a:moveTo>
                    <a:pt x="0" y="0"/>
                  </a:moveTo>
                  <a:lnTo>
                    <a:pt x="45341" y="0"/>
                  </a:lnTo>
                </a:path>
              </a:pathLst>
            </a:custGeom>
            <a:ln w="12700" cap="sq">
              <a:solidFill>
                <a:srgbClr val="EB621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72" name="Freeform: Shape 371">
              <a:extLst>
                <a:ext uri="{FF2B5EF4-FFF2-40B4-BE49-F238E27FC236}">
                  <a16:creationId xmlns:a16="http://schemas.microsoft.com/office/drawing/2014/main" id="{C334011F-7541-4E2B-8685-51C8D510FF30}"/>
                </a:ext>
              </a:extLst>
            </p:cNvPr>
            <p:cNvSpPr/>
            <p:nvPr/>
          </p:nvSpPr>
          <p:spPr>
            <a:xfrm>
              <a:off x="5122648" y="3430770"/>
              <a:ext cx="17780" cy="49697"/>
            </a:xfrm>
            <a:custGeom>
              <a:avLst/>
              <a:gdLst>
                <a:gd name="connsiteX0" fmla="*/ 0 w 17780"/>
                <a:gd name="connsiteY0" fmla="*/ 0 h 41874"/>
                <a:gd name="connsiteX1" fmla="*/ 0 w 17780"/>
                <a:gd name="connsiteY1" fmla="*/ 41874 h 418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1874">
                  <a:moveTo>
                    <a:pt x="0" y="0"/>
                  </a:moveTo>
                  <a:lnTo>
                    <a:pt x="0" y="41874"/>
                  </a:lnTo>
                </a:path>
              </a:pathLst>
            </a:custGeom>
            <a:ln w="12700" cap="sq">
              <a:solidFill>
                <a:srgbClr val="EB621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73" name="Freeform: Shape 372">
              <a:extLst>
                <a:ext uri="{FF2B5EF4-FFF2-40B4-BE49-F238E27FC236}">
                  <a16:creationId xmlns:a16="http://schemas.microsoft.com/office/drawing/2014/main" id="{B54D2EE5-F62F-4740-A471-CC12CEA0ECE8}"/>
                </a:ext>
              </a:extLst>
            </p:cNvPr>
            <p:cNvSpPr/>
            <p:nvPr/>
          </p:nvSpPr>
          <p:spPr>
            <a:xfrm>
              <a:off x="5183635" y="3455529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9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9" y="0"/>
                  </a:lnTo>
                </a:path>
              </a:pathLst>
            </a:custGeom>
            <a:ln w="12700" cap="sq">
              <a:solidFill>
                <a:srgbClr val="EB621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74" name="Freeform: Shape 373">
              <a:extLst>
                <a:ext uri="{FF2B5EF4-FFF2-40B4-BE49-F238E27FC236}">
                  <a16:creationId xmlns:a16="http://schemas.microsoft.com/office/drawing/2014/main" id="{72A6E5AF-5699-43EB-B251-9437B669E683}"/>
                </a:ext>
              </a:extLst>
            </p:cNvPr>
            <p:cNvSpPr/>
            <p:nvPr/>
          </p:nvSpPr>
          <p:spPr>
            <a:xfrm>
              <a:off x="5206395" y="3430770"/>
              <a:ext cx="17780" cy="49697"/>
            </a:xfrm>
            <a:custGeom>
              <a:avLst/>
              <a:gdLst>
                <a:gd name="connsiteX0" fmla="*/ 0 w 17780"/>
                <a:gd name="connsiteY0" fmla="*/ 0 h 41874"/>
                <a:gd name="connsiteX1" fmla="*/ 0 w 17780"/>
                <a:gd name="connsiteY1" fmla="*/ 41874 h 418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1874">
                  <a:moveTo>
                    <a:pt x="0" y="0"/>
                  </a:moveTo>
                  <a:lnTo>
                    <a:pt x="0" y="41874"/>
                  </a:lnTo>
                </a:path>
              </a:pathLst>
            </a:custGeom>
            <a:ln w="12700" cap="sq">
              <a:solidFill>
                <a:srgbClr val="EB621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75" name="Freeform: Shape 374">
              <a:extLst>
                <a:ext uri="{FF2B5EF4-FFF2-40B4-BE49-F238E27FC236}">
                  <a16:creationId xmlns:a16="http://schemas.microsoft.com/office/drawing/2014/main" id="{915E9C4D-EAD7-46A9-BFAA-1C2DFAA81F6E}"/>
                </a:ext>
              </a:extLst>
            </p:cNvPr>
            <p:cNvSpPr/>
            <p:nvPr/>
          </p:nvSpPr>
          <p:spPr>
            <a:xfrm>
              <a:off x="5334594" y="3455529"/>
              <a:ext cx="45340" cy="17941"/>
            </a:xfrm>
            <a:custGeom>
              <a:avLst/>
              <a:gdLst>
                <a:gd name="connsiteX0" fmla="*/ 0 w 45340"/>
                <a:gd name="connsiteY0" fmla="*/ 0 h 15117"/>
                <a:gd name="connsiteX1" fmla="*/ 45341 w 45340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340" h="15117">
                  <a:moveTo>
                    <a:pt x="0" y="0"/>
                  </a:moveTo>
                  <a:lnTo>
                    <a:pt x="45341" y="0"/>
                  </a:lnTo>
                </a:path>
              </a:pathLst>
            </a:custGeom>
            <a:ln w="12700" cap="sq">
              <a:solidFill>
                <a:srgbClr val="EB621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76" name="Freeform: Shape 375">
              <a:extLst>
                <a:ext uri="{FF2B5EF4-FFF2-40B4-BE49-F238E27FC236}">
                  <a16:creationId xmlns:a16="http://schemas.microsoft.com/office/drawing/2014/main" id="{C3B3F91F-D30A-4242-BAED-8B37A1FAE6E6}"/>
                </a:ext>
              </a:extLst>
            </p:cNvPr>
            <p:cNvSpPr/>
            <p:nvPr/>
          </p:nvSpPr>
          <p:spPr>
            <a:xfrm>
              <a:off x="5357353" y="3430770"/>
              <a:ext cx="17780" cy="49697"/>
            </a:xfrm>
            <a:custGeom>
              <a:avLst/>
              <a:gdLst>
                <a:gd name="connsiteX0" fmla="*/ 0 w 17780"/>
                <a:gd name="connsiteY0" fmla="*/ 0 h 41874"/>
                <a:gd name="connsiteX1" fmla="*/ 0 w 17780"/>
                <a:gd name="connsiteY1" fmla="*/ 41874 h 418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1874">
                  <a:moveTo>
                    <a:pt x="0" y="0"/>
                  </a:moveTo>
                  <a:lnTo>
                    <a:pt x="0" y="41874"/>
                  </a:lnTo>
                </a:path>
              </a:pathLst>
            </a:custGeom>
            <a:ln w="12700" cap="sq">
              <a:solidFill>
                <a:srgbClr val="EB621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77" name="Freeform: Shape 376">
              <a:extLst>
                <a:ext uri="{FF2B5EF4-FFF2-40B4-BE49-F238E27FC236}">
                  <a16:creationId xmlns:a16="http://schemas.microsoft.com/office/drawing/2014/main" id="{C76876ED-880C-4B41-A848-961613AD1666}"/>
                </a:ext>
              </a:extLst>
            </p:cNvPr>
            <p:cNvSpPr/>
            <p:nvPr/>
          </p:nvSpPr>
          <p:spPr>
            <a:xfrm>
              <a:off x="5351308" y="3455529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9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9" y="0"/>
                  </a:lnTo>
                </a:path>
              </a:pathLst>
            </a:custGeom>
            <a:ln w="12700" cap="sq">
              <a:solidFill>
                <a:srgbClr val="EB621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78" name="Freeform: Shape 377">
              <a:extLst>
                <a:ext uri="{FF2B5EF4-FFF2-40B4-BE49-F238E27FC236}">
                  <a16:creationId xmlns:a16="http://schemas.microsoft.com/office/drawing/2014/main" id="{DDEB5DC2-BD48-481B-9F2D-4C419F53DF57}"/>
                </a:ext>
              </a:extLst>
            </p:cNvPr>
            <p:cNvSpPr/>
            <p:nvPr/>
          </p:nvSpPr>
          <p:spPr>
            <a:xfrm>
              <a:off x="5374067" y="3430770"/>
              <a:ext cx="17780" cy="49697"/>
            </a:xfrm>
            <a:custGeom>
              <a:avLst/>
              <a:gdLst>
                <a:gd name="connsiteX0" fmla="*/ 0 w 17780"/>
                <a:gd name="connsiteY0" fmla="*/ 0 h 41874"/>
                <a:gd name="connsiteX1" fmla="*/ 0 w 17780"/>
                <a:gd name="connsiteY1" fmla="*/ 41874 h 418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1874">
                  <a:moveTo>
                    <a:pt x="0" y="0"/>
                  </a:moveTo>
                  <a:lnTo>
                    <a:pt x="0" y="41874"/>
                  </a:lnTo>
                </a:path>
              </a:pathLst>
            </a:custGeom>
            <a:ln w="12700" cap="sq">
              <a:solidFill>
                <a:srgbClr val="EB621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79" name="Freeform: Shape 378">
              <a:extLst>
                <a:ext uri="{FF2B5EF4-FFF2-40B4-BE49-F238E27FC236}">
                  <a16:creationId xmlns:a16="http://schemas.microsoft.com/office/drawing/2014/main" id="{AABC1C02-DCC0-4CBD-B1D0-C5595E3670FE}"/>
                </a:ext>
              </a:extLst>
            </p:cNvPr>
            <p:cNvSpPr/>
            <p:nvPr/>
          </p:nvSpPr>
          <p:spPr>
            <a:xfrm>
              <a:off x="5720080" y="3830326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9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9" y="0"/>
                  </a:lnTo>
                </a:path>
              </a:pathLst>
            </a:custGeom>
            <a:ln w="12700" cap="sq">
              <a:solidFill>
                <a:srgbClr val="EB621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80" name="Freeform: Shape 379">
              <a:extLst>
                <a:ext uri="{FF2B5EF4-FFF2-40B4-BE49-F238E27FC236}">
                  <a16:creationId xmlns:a16="http://schemas.microsoft.com/office/drawing/2014/main" id="{FF8F8712-4A99-4DFC-BCB3-6F160187B7EB}"/>
                </a:ext>
              </a:extLst>
            </p:cNvPr>
            <p:cNvSpPr/>
            <p:nvPr/>
          </p:nvSpPr>
          <p:spPr>
            <a:xfrm>
              <a:off x="5742839" y="3805387"/>
              <a:ext cx="17780" cy="49877"/>
            </a:xfrm>
            <a:custGeom>
              <a:avLst/>
              <a:gdLst>
                <a:gd name="connsiteX0" fmla="*/ 0 w 17780"/>
                <a:gd name="connsiteY0" fmla="*/ 0 h 42025"/>
                <a:gd name="connsiteX1" fmla="*/ 0 w 17780"/>
                <a:gd name="connsiteY1" fmla="*/ 42026 h 42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2025">
                  <a:moveTo>
                    <a:pt x="0" y="0"/>
                  </a:moveTo>
                  <a:lnTo>
                    <a:pt x="0" y="42026"/>
                  </a:lnTo>
                </a:path>
              </a:pathLst>
            </a:custGeom>
            <a:ln w="12700" cap="sq">
              <a:solidFill>
                <a:srgbClr val="EB621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81" name="Freeform: Shape 380">
              <a:extLst>
                <a:ext uri="{FF2B5EF4-FFF2-40B4-BE49-F238E27FC236}">
                  <a16:creationId xmlns:a16="http://schemas.microsoft.com/office/drawing/2014/main" id="{1FCF94EA-AFC6-4105-973C-95F00903C6D7}"/>
                </a:ext>
              </a:extLst>
            </p:cNvPr>
            <p:cNvSpPr/>
            <p:nvPr/>
          </p:nvSpPr>
          <p:spPr>
            <a:xfrm>
              <a:off x="5720080" y="3830326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9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9" y="0"/>
                  </a:lnTo>
                </a:path>
              </a:pathLst>
            </a:custGeom>
            <a:ln w="12700" cap="sq">
              <a:solidFill>
                <a:srgbClr val="EB621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82" name="Freeform: Shape 381">
              <a:extLst>
                <a:ext uri="{FF2B5EF4-FFF2-40B4-BE49-F238E27FC236}">
                  <a16:creationId xmlns:a16="http://schemas.microsoft.com/office/drawing/2014/main" id="{EE7099CF-CDF0-4D82-A3BF-4DF1D8A39A9E}"/>
                </a:ext>
              </a:extLst>
            </p:cNvPr>
            <p:cNvSpPr/>
            <p:nvPr/>
          </p:nvSpPr>
          <p:spPr>
            <a:xfrm>
              <a:off x="5742839" y="3805387"/>
              <a:ext cx="17780" cy="49877"/>
            </a:xfrm>
            <a:custGeom>
              <a:avLst/>
              <a:gdLst>
                <a:gd name="connsiteX0" fmla="*/ 0 w 17780"/>
                <a:gd name="connsiteY0" fmla="*/ 0 h 42025"/>
                <a:gd name="connsiteX1" fmla="*/ 0 w 17780"/>
                <a:gd name="connsiteY1" fmla="*/ 42026 h 42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2025">
                  <a:moveTo>
                    <a:pt x="0" y="0"/>
                  </a:moveTo>
                  <a:lnTo>
                    <a:pt x="0" y="42026"/>
                  </a:lnTo>
                </a:path>
              </a:pathLst>
            </a:custGeom>
            <a:ln w="12700" cap="sq">
              <a:solidFill>
                <a:srgbClr val="EB621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83" name="Freeform: Shape 382">
              <a:extLst>
                <a:ext uri="{FF2B5EF4-FFF2-40B4-BE49-F238E27FC236}">
                  <a16:creationId xmlns:a16="http://schemas.microsoft.com/office/drawing/2014/main" id="{BB8D5374-A7BC-472E-A561-1666F7CADDFD}"/>
                </a:ext>
              </a:extLst>
            </p:cNvPr>
            <p:cNvSpPr/>
            <p:nvPr/>
          </p:nvSpPr>
          <p:spPr>
            <a:xfrm>
              <a:off x="6122457" y="3830326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9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9" y="0"/>
                  </a:lnTo>
                </a:path>
              </a:pathLst>
            </a:custGeom>
            <a:ln w="12700" cap="sq">
              <a:solidFill>
                <a:srgbClr val="EB621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84" name="Freeform: Shape 383">
              <a:extLst>
                <a:ext uri="{FF2B5EF4-FFF2-40B4-BE49-F238E27FC236}">
                  <a16:creationId xmlns:a16="http://schemas.microsoft.com/office/drawing/2014/main" id="{3C4259F6-0641-40DE-9349-74F3CF3010F5}"/>
                </a:ext>
              </a:extLst>
            </p:cNvPr>
            <p:cNvSpPr/>
            <p:nvPr/>
          </p:nvSpPr>
          <p:spPr>
            <a:xfrm>
              <a:off x="6145216" y="3805387"/>
              <a:ext cx="17780" cy="49877"/>
            </a:xfrm>
            <a:custGeom>
              <a:avLst/>
              <a:gdLst>
                <a:gd name="connsiteX0" fmla="*/ 0 w 17780"/>
                <a:gd name="connsiteY0" fmla="*/ 0 h 42025"/>
                <a:gd name="connsiteX1" fmla="*/ 0 w 17780"/>
                <a:gd name="connsiteY1" fmla="*/ 42026 h 42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2025">
                  <a:moveTo>
                    <a:pt x="0" y="0"/>
                  </a:moveTo>
                  <a:lnTo>
                    <a:pt x="0" y="42026"/>
                  </a:lnTo>
                </a:path>
              </a:pathLst>
            </a:custGeom>
            <a:ln w="12700" cap="sq">
              <a:solidFill>
                <a:srgbClr val="EB621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85" name="Freeform: Shape 384">
              <a:extLst>
                <a:ext uri="{FF2B5EF4-FFF2-40B4-BE49-F238E27FC236}">
                  <a16:creationId xmlns:a16="http://schemas.microsoft.com/office/drawing/2014/main" id="{FDF76CD8-4237-4B3E-A0D1-FE6A167165CE}"/>
                </a:ext>
              </a:extLst>
            </p:cNvPr>
            <p:cNvSpPr/>
            <p:nvPr/>
          </p:nvSpPr>
          <p:spPr>
            <a:xfrm>
              <a:off x="7061279" y="3830326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8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8" y="0"/>
                  </a:lnTo>
                </a:path>
              </a:pathLst>
            </a:custGeom>
            <a:ln w="12700" cap="sq">
              <a:solidFill>
                <a:srgbClr val="EB621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86" name="Freeform: Shape 385">
              <a:extLst>
                <a:ext uri="{FF2B5EF4-FFF2-40B4-BE49-F238E27FC236}">
                  <a16:creationId xmlns:a16="http://schemas.microsoft.com/office/drawing/2014/main" id="{D954E0C2-92CA-4B15-A3DD-195AA447BC44}"/>
                </a:ext>
              </a:extLst>
            </p:cNvPr>
            <p:cNvSpPr/>
            <p:nvPr/>
          </p:nvSpPr>
          <p:spPr>
            <a:xfrm>
              <a:off x="7084038" y="3805387"/>
              <a:ext cx="17780" cy="49877"/>
            </a:xfrm>
            <a:custGeom>
              <a:avLst/>
              <a:gdLst>
                <a:gd name="connsiteX0" fmla="*/ 0 w 17780"/>
                <a:gd name="connsiteY0" fmla="*/ 0 h 42025"/>
                <a:gd name="connsiteX1" fmla="*/ 0 w 17780"/>
                <a:gd name="connsiteY1" fmla="*/ 42026 h 42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2025">
                  <a:moveTo>
                    <a:pt x="0" y="0"/>
                  </a:moveTo>
                  <a:lnTo>
                    <a:pt x="0" y="42026"/>
                  </a:lnTo>
                </a:path>
              </a:pathLst>
            </a:custGeom>
            <a:ln w="12700" cap="sq">
              <a:solidFill>
                <a:srgbClr val="EB621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87" name="Freeform: Shape 386">
              <a:extLst>
                <a:ext uri="{FF2B5EF4-FFF2-40B4-BE49-F238E27FC236}">
                  <a16:creationId xmlns:a16="http://schemas.microsoft.com/office/drawing/2014/main" id="{10FFC2C3-15BC-4CBA-AAB5-40F6CF721086}"/>
                </a:ext>
              </a:extLst>
            </p:cNvPr>
            <p:cNvSpPr/>
            <p:nvPr/>
          </p:nvSpPr>
          <p:spPr>
            <a:xfrm>
              <a:off x="7715075" y="4504924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9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9" y="0"/>
                  </a:lnTo>
                </a:path>
              </a:pathLst>
            </a:custGeom>
            <a:ln w="12700" cap="sq">
              <a:solidFill>
                <a:srgbClr val="EB621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88" name="Freeform: Shape 387">
              <a:extLst>
                <a:ext uri="{FF2B5EF4-FFF2-40B4-BE49-F238E27FC236}">
                  <a16:creationId xmlns:a16="http://schemas.microsoft.com/office/drawing/2014/main" id="{4B4090F0-9950-4F1C-9EB1-E82138D1AC73}"/>
                </a:ext>
              </a:extLst>
            </p:cNvPr>
            <p:cNvSpPr/>
            <p:nvPr/>
          </p:nvSpPr>
          <p:spPr>
            <a:xfrm>
              <a:off x="7737835" y="4479985"/>
              <a:ext cx="17780" cy="49877"/>
            </a:xfrm>
            <a:custGeom>
              <a:avLst/>
              <a:gdLst>
                <a:gd name="connsiteX0" fmla="*/ 0 w 17780"/>
                <a:gd name="connsiteY0" fmla="*/ 0 h 42025"/>
                <a:gd name="connsiteX1" fmla="*/ 0 w 17780"/>
                <a:gd name="connsiteY1" fmla="*/ 42026 h 42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2025">
                  <a:moveTo>
                    <a:pt x="0" y="0"/>
                  </a:moveTo>
                  <a:lnTo>
                    <a:pt x="0" y="42026"/>
                  </a:lnTo>
                </a:path>
              </a:pathLst>
            </a:custGeom>
            <a:ln w="12700" cap="sq">
              <a:solidFill>
                <a:srgbClr val="EB621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89" name="Freeform: Shape 388">
              <a:extLst>
                <a:ext uri="{FF2B5EF4-FFF2-40B4-BE49-F238E27FC236}">
                  <a16:creationId xmlns:a16="http://schemas.microsoft.com/office/drawing/2014/main" id="{9E7D17D9-B305-4656-8B71-4B979CCB6D76}"/>
                </a:ext>
              </a:extLst>
            </p:cNvPr>
            <p:cNvSpPr/>
            <p:nvPr/>
          </p:nvSpPr>
          <p:spPr>
            <a:xfrm>
              <a:off x="8201200" y="4504924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9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9" y="0"/>
                  </a:lnTo>
                </a:path>
              </a:pathLst>
            </a:custGeom>
            <a:ln w="12700" cap="sq">
              <a:solidFill>
                <a:srgbClr val="EB621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90" name="Freeform: Shape 389">
              <a:extLst>
                <a:ext uri="{FF2B5EF4-FFF2-40B4-BE49-F238E27FC236}">
                  <a16:creationId xmlns:a16="http://schemas.microsoft.com/office/drawing/2014/main" id="{C17CBD28-C660-4BEE-A87C-E7B169F0B1E0}"/>
                </a:ext>
              </a:extLst>
            </p:cNvPr>
            <p:cNvSpPr/>
            <p:nvPr/>
          </p:nvSpPr>
          <p:spPr>
            <a:xfrm>
              <a:off x="8223959" y="4479985"/>
              <a:ext cx="17780" cy="49877"/>
            </a:xfrm>
            <a:custGeom>
              <a:avLst/>
              <a:gdLst>
                <a:gd name="connsiteX0" fmla="*/ 0 w 17780"/>
                <a:gd name="connsiteY0" fmla="*/ 0 h 42025"/>
                <a:gd name="connsiteX1" fmla="*/ 0 w 17780"/>
                <a:gd name="connsiteY1" fmla="*/ 42026 h 42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2025">
                  <a:moveTo>
                    <a:pt x="0" y="0"/>
                  </a:moveTo>
                  <a:lnTo>
                    <a:pt x="0" y="42026"/>
                  </a:lnTo>
                </a:path>
              </a:pathLst>
            </a:custGeom>
            <a:ln w="12700" cap="sq">
              <a:solidFill>
                <a:srgbClr val="EB621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91" name="Freeform: Shape 390">
              <a:extLst>
                <a:ext uri="{FF2B5EF4-FFF2-40B4-BE49-F238E27FC236}">
                  <a16:creationId xmlns:a16="http://schemas.microsoft.com/office/drawing/2014/main" id="{25762737-9711-42C9-B81C-77A41D7AC961}"/>
                </a:ext>
              </a:extLst>
            </p:cNvPr>
            <p:cNvSpPr/>
            <p:nvPr/>
          </p:nvSpPr>
          <p:spPr>
            <a:xfrm>
              <a:off x="8720930" y="4504924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8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8" y="0"/>
                  </a:lnTo>
                </a:path>
              </a:pathLst>
            </a:custGeom>
            <a:ln w="12700" cap="sq">
              <a:solidFill>
                <a:srgbClr val="EB621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92" name="Freeform: Shape 391">
              <a:extLst>
                <a:ext uri="{FF2B5EF4-FFF2-40B4-BE49-F238E27FC236}">
                  <a16:creationId xmlns:a16="http://schemas.microsoft.com/office/drawing/2014/main" id="{498C74BC-E9BE-4DA4-B4EC-0BB428A3ABDF}"/>
                </a:ext>
              </a:extLst>
            </p:cNvPr>
            <p:cNvSpPr/>
            <p:nvPr/>
          </p:nvSpPr>
          <p:spPr>
            <a:xfrm>
              <a:off x="8743690" y="4479985"/>
              <a:ext cx="17780" cy="49877"/>
            </a:xfrm>
            <a:custGeom>
              <a:avLst/>
              <a:gdLst>
                <a:gd name="connsiteX0" fmla="*/ 0 w 17780"/>
                <a:gd name="connsiteY0" fmla="*/ 0 h 42025"/>
                <a:gd name="connsiteX1" fmla="*/ 0 w 17780"/>
                <a:gd name="connsiteY1" fmla="*/ 42026 h 42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2025">
                  <a:moveTo>
                    <a:pt x="0" y="0"/>
                  </a:moveTo>
                  <a:lnTo>
                    <a:pt x="0" y="42026"/>
                  </a:lnTo>
                </a:path>
              </a:pathLst>
            </a:custGeom>
            <a:ln w="12700" cap="sq">
              <a:solidFill>
                <a:srgbClr val="EB621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4A26F0B9-512D-46AA-97EA-670A201BD01B}"/>
              </a:ext>
            </a:extLst>
          </p:cNvPr>
          <p:cNvGrpSpPr/>
          <p:nvPr/>
        </p:nvGrpSpPr>
        <p:grpSpPr>
          <a:xfrm>
            <a:off x="2185239" y="2438813"/>
            <a:ext cx="7034155" cy="3203621"/>
            <a:chOff x="2189656" y="2447279"/>
            <a:chExt cx="7034155" cy="3203621"/>
          </a:xfrm>
        </p:grpSpPr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1C1CF613-0519-4ECE-9928-EDBAA860D2F8}"/>
                </a:ext>
              </a:extLst>
            </p:cNvPr>
            <p:cNvGrpSpPr/>
            <p:nvPr/>
          </p:nvGrpSpPr>
          <p:grpSpPr>
            <a:xfrm>
              <a:off x="2503205" y="2535287"/>
              <a:ext cx="65162" cy="2265717"/>
              <a:chOff x="2694487" y="2865586"/>
              <a:chExt cx="72648" cy="2665241"/>
            </a:xfrm>
          </p:grpSpPr>
          <p:cxnSp>
            <p:nvCxnSpPr>
              <p:cNvPr id="630" name="Straight Connector 629">
                <a:extLst>
                  <a:ext uri="{FF2B5EF4-FFF2-40B4-BE49-F238E27FC236}">
                    <a16:creationId xmlns:a16="http://schemas.microsoft.com/office/drawing/2014/main" id="{7805E185-D880-4D78-94C5-77D9253BE59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694490" y="2865586"/>
                <a:ext cx="72634" cy="0"/>
              </a:xfrm>
              <a:prstGeom prst="line">
                <a:avLst/>
              </a:prstGeom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1" name="Straight Connector 630">
                <a:extLst>
                  <a:ext uri="{FF2B5EF4-FFF2-40B4-BE49-F238E27FC236}">
                    <a16:creationId xmlns:a16="http://schemas.microsoft.com/office/drawing/2014/main" id="{16F53542-2DE4-484D-BD8D-5A0E1262446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694492" y="3132110"/>
                <a:ext cx="72636" cy="0"/>
              </a:xfrm>
              <a:prstGeom prst="line">
                <a:avLst/>
              </a:prstGeom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2" name="Straight Connector 631">
                <a:extLst>
                  <a:ext uri="{FF2B5EF4-FFF2-40B4-BE49-F238E27FC236}">
                    <a16:creationId xmlns:a16="http://schemas.microsoft.com/office/drawing/2014/main" id="{05C8CF14-E7CD-4BF7-B9E5-F2BC58D9765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694492" y="3398634"/>
                <a:ext cx="72634" cy="0"/>
              </a:xfrm>
              <a:prstGeom prst="line">
                <a:avLst/>
              </a:prstGeom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3" name="Straight Connector 632">
                <a:extLst>
                  <a:ext uri="{FF2B5EF4-FFF2-40B4-BE49-F238E27FC236}">
                    <a16:creationId xmlns:a16="http://schemas.microsoft.com/office/drawing/2014/main" id="{3AB6FFEE-2D0A-41E2-A18E-E96E9374EF1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694492" y="3665158"/>
                <a:ext cx="72634" cy="0"/>
              </a:xfrm>
              <a:prstGeom prst="line">
                <a:avLst/>
              </a:prstGeom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4" name="Straight Connector 633">
                <a:extLst>
                  <a:ext uri="{FF2B5EF4-FFF2-40B4-BE49-F238E27FC236}">
                    <a16:creationId xmlns:a16="http://schemas.microsoft.com/office/drawing/2014/main" id="{221732B3-7738-4CD2-96FF-F7950423CC9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694492" y="3931682"/>
                <a:ext cx="72634" cy="0"/>
              </a:xfrm>
              <a:prstGeom prst="line">
                <a:avLst/>
              </a:prstGeom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5" name="Straight Connector 634">
                <a:extLst>
                  <a:ext uri="{FF2B5EF4-FFF2-40B4-BE49-F238E27FC236}">
                    <a16:creationId xmlns:a16="http://schemas.microsoft.com/office/drawing/2014/main" id="{A28A3C86-0D11-4DB6-8401-EC981E86EEC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694492" y="4198206"/>
                <a:ext cx="72634" cy="0"/>
              </a:xfrm>
              <a:prstGeom prst="line">
                <a:avLst/>
              </a:prstGeom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6" name="Straight Connector 635">
                <a:extLst>
                  <a:ext uri="{FF2B5EF4-FFF2-40B4-BE49-F238E27FC236}">
                    <a16:creationId xmlns:a16="http://schemas.microsoft.com/office/drawing/2014/main" id="{81198525-BFBE-41B4-B161-F4FB4056DC7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694492" y="4464730"/>
                <a:ext cx="72634" cy="0"/>
              </a:xfrm>
              <a:prstGeom prst="line">
                <a:avLst/>
              </a:prstGeom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7" name="Straight Connector 636">
                <a:extLst>
                  <a:ext uri="{FF2B5EF4-FFF2-40B4-BE49-F238E27FC236}">
                    <a16:creationId xmlns:a16="http://schemas.microsoft.com/office/drawing/2014/main" id="{0BDA8279-BCEA-45C9-8291-1D8AE404B17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694492" y="4731254"/>
                <a:ext cx="72634" cy="0"/>
              </a:xfrm>
              <a:prstGeom prst="line">
                <a:avLst/>
              </a:prstGeom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8" name="Straight Connector 637">
                <a:extLst>
                  <a:ext uri="{FF2B5EF4-FFF2-40B4-BE49-F238E27FC236}">
                    <a16:creationId xmlns:a16="http://schemas.microsoft.com/office/drawing/2014/main" id="{A320DE8A-92A0-4FC1-9115-01B20BD8284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694487" y="4997778"/>
                <a:ext cx="72634" cy="0"/>
              </a:xfrm>
              <a:prstGeom prst="line">
                <a:avLst/>
              </a:prstGeom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9" name="Straight Connector 638">
                <a:extLst>
                  <a:ext uri="{FF2B5EF4-FFF2-40B4-BE49-F238E27FC236}">
                    <a16:creationId xmlns:a16="http://schemas.microsoft.com/office/drawing/2014/main" id="{7E6F1444-9956-4D19-9498-F79401AB2F5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694501" y="5264302"/>
                <a:ext cx="72634" cy="0"/>
              </a:xfrm>
              <a:prstGeom prst="line">
                <a:avLst/>
              </a:prstGeom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0" name="Straight Connector 639">
                <a:extLst>
                  <a:ext uri="{FF2B5EF4-FFF2-40B4-BE49-F238E27FC236}">
                    <a16:creationId xmlns:a16="http://schemas.microsoft.com/office/drawing/2014/main" id="{78204F24-717C-444F-B9B4-6AE581A5AC0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694492" y="5530827"/>
                <a:ext cx="72634" cy="0"/>
              </a:xfrm>
              <a:prstGeom prst="line">
                <a:avLst/>
              </a:prstGeom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205247FA-5A2E-4B52-8E73-D42B92BBDD52}"/>
                </a:ext>
              </a:extLst>
            </p:cNvPr>
            <p:cNvSpPr txBox="1"/>
            <p:nvPr/>
          </p:nvSpPr>
          <p:spPr>
            <a:xfrm>
              <a:off x="2577017" y="5466233"/>
              <a:ext cx="251113" cy="184666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 defTabSz="914126">
                <a:defRPr/>
              </a:pPr>
              <a:r>
                <a:rPr lang="en-GB" sz="1200" kern="600" spc="10" dirty="0">
                  <a:ea typeface="Open Sans Light" panose="020B0306030504020204" pitchFamily="34" charset="0"/>
                  <a:cs typeface="Open Sans Light" panose="020B0306030504020204" pitchFamily="34" charset="0"/>
                </a:rPr>
                <a:t>0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3F5FAE22-B95A-4C04-84C8-0859D8E7A7B6}"/>
                </a:ext>
              </a:extLst>
            </p:cNvPr>
            <p:cNvSpPr txBox="1"/>
            <p:nvPr/>
          </p:nvSpPr>
          <p:spPr>
            <a:xfrm>
              <a:off x="3035175" y="5466233"/>
              <a:ext cx="251113" cy="184666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 defTabSz="914126">
                <a:defRPr/>
              </a:pPr>
              <a:r>
                <a:rPr lang="en-GB" sz="1200" kern="600" spc="10" dirty="0">
                  <a:ea typeface="Open Sans Light" panose="020B0306030504020204" pitchFamily="34" charset="0"/>
                  <a:cs typeface="Open Sans Light" panose="020B0306030504020204" pitchFamily="34" charset="0"/>
                </a:rPr>
                <a:t>1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6231D945-482F-4BB5-8803-ED44F618D6BE}"/>
                </a:ext>
              </a:extLst>
            </p:cNvPr>
            <p:cNvSpPr txBox="1"/>
            <p:nvPr/>
          </p:nvSpPr>
          <p:spPr>
            <a:xfrm>
              <a:off x="3493129" y="5466233"/>
              <a:ext cx="251113" cy="184666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 defTabSz="914126">
                <a:defRPr/>
              </a:pPr>
              <a:r>
                <a:rPr lang="en-GB" sz="1200" kern="600" spc="10" dirty="0">
                  <a:ea typeface="Open Sans Light" panose="020B0306030504020204" pitchFamily="34" charset="0"/>
                  <a:cs typeface="Open Sans Light" panose="020B0306030504020204" pitchFamily="34" charset="0"/>
                </a:rPr>
                <a:t>2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E5617073-59D4-40D7-AD83-ED40BA66C8A4}"/>
                </a:ext>
              </a:extLst>
            </p:cNvPr>
            <p:cNvSpPr txBox="1"/>
            <p:nvPr/>
          </p:nvSpPr>
          <p:spPr>
            <a:xfrm>
              <a:off x="3950880" y="5466233"/>
              <a:ext cx="251113" cy="184666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 defTabSz="914126">
                <a:defRPr/>
              </a:pPr>
              <a:r>
                <a:rPr lang="en-GB" sz="1200" kern="600" spc="10" dirty="0">
                  <a:ea typeface="Open Sans Light" panose="020B0306030504020204" pitchFamily="34" charset="0"/>
                  <a:cs typeface="Open Sans Light" panose="020B0306030504020204" pitchFamily="34" charset="0"/>
                </a:rPr>
                <a:t>3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6EA0787D-D6EB-4FF9-A41D-E3447D5D1DC7}"/>
                </a:ext>
              </a:extLst>
            </p:cNvPr>
            <p:cNvSpPr txBox="1"/>
            <p:nvPr/>
          </p:nvSpPr>
          <p:spPr>
            <a:xfrm>
              <a:off x="4865770" y="5466233"/>
              <a:ext cx="251113" cy="184666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 defTabSz="914126">
                <a:defRPr/>
              </a:pPr>
              <a:r>
                <a:rPr lang="en-GB" sz="1200" kern="600" spc="10" dirty="0">
                  <a:ea typeface="Open Sans Light" panose="020B0306030504020204" pitchFamily="34" charset="0"/>
                  <a:cs typeface="Open Sans Light" panose="020B0306030504020204" pitchFamily="34" charset="0"/>
                </a:rPr>
                <a:t>5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23C38E5F-5BDC-4941-B785-C36C9755B4D7}"/>
                </a:ext>
              </a:extLst>
            </p:cNvPr>
            <p:cNvSpPr txBox="1"/>
            <p:nvPr/>
          </p:nvSpPr>
          <p:spPr>
            <a:xfrm>
              <a:off x="5322909" y="5466233"/>
              <a:ext cx="251113" cy="184666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 defTabSz="914126">
                <a:defRPr/>
              </a:pPr>
              <a:r>
                <a:rPr lang="en-GB" sz="1200" kern="600" spc="10" dirty="0">
                  <a:ea typeface="Open Sans Light" panose="020B0306030504020204" pitchFamily="34" charset="0"/>
                  <a:cs typeface="Open Sans Light" panose="020B0306030504020204" pitchFamily="34" charset="0"/>
                </a:rPr>
                <a:t>6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D7DBD1AF-FDE5-4153-AB80-E12A6E85FC2F}"/>
                </a:ext>
              </a:extLst>
            </p:cNvPr>
            <p:cNvSpPr txBox="1"/>
            <p:nvPr/>
          </p:nvSpPr>
          <p:spPr>
            <a:xfrm>
              <a:off x="5779845" y="5466232"/>
              <a:ext cx="251113" cy="184666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 defTabSz="914126">
                <a:defRPr/>
              </a:pPr>
              <a:r>
                <a:rPr lang="en-GB" sz="1200" kern="600" spc="10" dirty="0">
                  <a:ea typeface="Open Sans Light" panose="020B0306030504020204" pitchFamily="34" charset="0"/>
                  <a:cs typeface="Open Sans Light" panose="020B0306030504020204" pitchFamily="34" charset="0"/>
                </a:rPr>
                <a:t>7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EC07F1FF-C1D8-417F-80E3-1D31D59501D6}"/>
                </a:ext>
              </a:extLst>
            </p:cNvPr>
            <p:cNvSpPr txBox="1"/>
            <p:nvPr/>
          </p:nvSpPr>
          <p:spPr>
            <a:xfrm>
              <a:off x="6236578" y="5466233"/>
              <a:ext cx="251113" cy="184666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 defTabSz="914126">
                <a:defRPr/>
              </a:pPr>
              <a:r>
                <a:rPr lang="en-GB" sz="1200" kern="600" spc="10" dirty="0">
                  <a:ea typeface="Open Sans Light" panose="020B0306030504020204" pitchFamily="34" charset="0"/>
                  <a:cs typeface="Open Sans Light" panose="020B0306030504020204" pitchFamily="34" charset="0"/>
                </a:rPr>
                <a:t>8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97565907-B09E-4260-912D-709C0C6013B8}"/>
                </a:ext>
              </a:extLst>
            </p:cNvPr>
            <p:cNvSpPr txBox="1"/>
            <p:nvPr/>
          </p:nvSpPr>
          <p:spPr>
            <a:xfrm>
              <a:off x="6693106" y="5466233"/>
              <a:ext cx="251113" cy="184666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 defTabSz="914126">
                <a:defRPr/>
              </a:pPr>
              <a:r>
                <a:rPr lang="en-GB" sz="1200" kern="600" spc="10" dirty="0">
                  <a:ea typeface="Open Sans Light" panose="020B0306030504020204" pitchFamily="34" charset="0"/>
                  <a:cs typeface="Open Sans Light" panose="020B0306030504020204" pitchFamily="34" charset="0"/>
                </a:rPr>
                <a:t>9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E2D8AA30-AC72-46C2-AE33-8E83F7523725}"/>
                </a:ext>
              </a:extLst>
            </p:cNvPr>
            <p:cNvSpPr txBox="1"/>
            <p:nvPr/>
          </p:nvSpPr>
          <p:spPr>
            <a:xfrm>
              <a:off x="7149432" y="5466233"/>
              <a:ext cx="251113" cy="184666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 defTabSz="914126">
                <a:defRPr/>
              </a:pPr>
              <a:r>
                <a:rPr lang="en-GB" sz="1200" kern="600" spc="10" dirty="0">
                  <a:ea typeface="Open Sans Light" panose="020B0306030504020204" pitchFamily="34" charset="0"/>
                  <a:cs typeface="Open Sans Light" panose="020B0306030504020204" pitchFamily="34" charset="0"/>
                </a:rPr>
                <a:t>10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EABFA8E3-6BDC-456F-A8D1-2E725C185627}"/>
                </a:ext>
              </a:extLst>
            </p:cNvPr>
            <p:cNvSpPr txBox="1"/>
            <p:nvPr/>
          </p:nvSpPr>
          <p:spPr>
            <a:xfrm>
              <a:off x="7605553" y="5466233"/>
              <a:ext cx="251113" cy="184666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 defTabSz="914126">
                <a:defRPr/>
              </a:pPr>
              <a:r>
                <a:rPr lang="en-GB" sz="1200" kern="600" spc="10" dirty="0">
                  <a:ea typeface="Open Sans Light" panose="020B0306030504020204" pitchFamily="34" charset="0"/>
                  <a:cs typeface="Open Sans Light" panose="020B0306030504020204" pitchFamily="34" charset="0"/>
                </a:rPr>
                <a:t>11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41550EF7-C99A-4C29-BC18-AE3D113F152E}"/>
                </a:ext>
              </a:extLst>
            </p:cNvPr>
            <p:cNvSpPr txBox="1"/>
            <p:nvPr/>
          </p:nvSpPr>
          <p:spPr>
            <a:xfrm>
              <a:off x="4408426" y="5466233"/>
              <a:ext cx="251113" cy="184666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 defTabSz="914126">
                <a:defRPr/>
              </a:pPr>
              <a:r>
                <a:rPr lang="en-GB" sz="1200" kern="600" spc="10" dirty="0">
                  <a:ea typeface="Open Sans Light" panose="020B0306030504020204" pitchFamily="34" charset="0"/>
                  <a:cs typeface="Open Sans Light" panose="020B0306030504020204" pitchFamily="34" charset="0"/>
                </a:rPr>
                <a:t>4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0F6B1344-702A-4FBF-8C90-49476F46E662}"/>
                </a:ext>
              </a:extLst>
            </p:cNvPr>
            <p:cNvSpPr txBox="1"/>
            <p:nvPr/>
          </p:nvSpPr>
          <p:spPr>
            <a:xfrm>
              <a:off x="8061471" y="5466230"/>
              <a:ext cx="251113" cy="184666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 defTabSz="914126">
                <a:defRPr/>
              </a:pPr>
              <a:r>
                <a:rPr lang="en-GB" sz="1200" kern="600" spc="10" dirty="0">
                  <a:ea typeface="Open Sans Light" panose="020B0306030504020204" pitchFamily="34" charset="0"/>
                  <a:cs typeface="Open Sans Light" panose="020B0306030504020204" pitchFamily="34" charset="0"/>
                </a:rPr>
                <a:t>12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ECEF877C-7012-4DE6-B7A4-751502EA88BA}"/>
                </a:ext>
              </a:extLst>
            </p:cNvPr>
            <p:cNvSpPr txBox="1"/>
            <p:nvPr/>
          </p:nvSpPr>
          <p:spPr>
            <a:xfrm>
              <a:off x="8517186" y="5466234"/>
              <a:ext cx="251113" cy="184666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 defTabSz="914126">
                <a:defRPr/>
              </a:pPr>
              <a:r>
                <a:rPr lang="en-GB" sz="1200" kern="600" spc="10" dirty="0">
                  <a:ea typeface="Open Sans Light" panose="020B0306030504020204" pitchFamily="34" charset="0"/>
                  <a:cs typeface="Open Sans Light" panose="020B0306030504020204" pitchFamily="34" charset="0"/>
                </a:rPr>
                <a:t>13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1394D1E2-26EC-4E27-9D44-281F26C8B6F2}"/>
                </a:ext>
              </a:extLst>
            </p:cNvPr>
            <p:cNvSpPr txBox="1"/>
            <p:nvPr/>
          </p:nvSpPr>
          <p:spPr>
            <a:xfrm>
              <a:off x="2189656" y="2447279"/>
              <a:ext cx="251113" cy="184666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r" defTabSz="914126">
                <a:defRPr/>
              </a:pPr>
              <a:r>
                <a:rPr lang="en-GB" sz="1200" kern="600" spc="10" dirty="0">
                  <a:ea typeface="Open Sans Light" panose="020B0306030504020204" pitchFamily="34" charset="0"/>
                  <a:cs typeface="Open Sans Light" panose="020B0306030504020204" pitchFamily="34" charset="0"/>
                </a:rPr>
                <a:t>1.0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27AF3D36-6164-4CCA-9CF0-141D9138A565}"/>
                </a:ext>
              </a:extLst>
            </p:cNvPr>
            <p:cNvSpPr txBox="1"/>
            <p:nvPr/>
          </p:nvSpPr>
          <p:spPr>
            <a:xfrm>
              <a:off x="2189656" y="2673418"/>
              <a:ext cx="251113" cy="184666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r" defTabSz="914126">
                <a:defRPr/>
              </a:pPr>
              <a:r>
                <a:rPr lang="en-GB" sz="1200" kern="600" spc="10" dirty="0">
                  <a:ea typeface="Open Sans Light" panose="020B0306030504020204" pitchFamily="34" charset="0"/>
                  <a:cs typeface="Open Sans Light" panose="020B0306030504020204" pitchFamily="34" charset="0"/>
                </a:rPr>
                <a:t>0.9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B1ED53FC-A438-4A68-BAC4-1C07EEC4054E}"/>
                </a:ext>
              </a:extLst>
            </p:cNvPr>
            <p:cNvSpPr txBox="1"/>
            <p:nvPr/>
          </p:nvSpPr>
          <p:spPr>
            <a:xfrm>
              <a:off x="2189656" y="2899557"/>
              <a:ext cx="251113" cy="184666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r" defTabSz="914126">
                <a:defRPr/>
              </a:pPr>
              <a:r>
                <a:rPr lang="en-GB" sz="1200" kern="600" spc="10" dirty="0">
                  <a:ea typeface="Open Sans Light" panose="020B0306030504020204" pitchFamily="34" charset="0"/>
                  <a:cs typeface="Open Sans Light" panose="020B0306030504020204" pitchFamily="34" charset="0"/>
                </a:rPr>
                <a:t>0.8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04BF1127-896D-47F9-8135-3CCAF02C3319}"/>
                </a:ext>
              </a:extLst>
            </p:cNvPr>
            <p:cNvSpPr txBox="1"/>
            <p:nvPr/>
          </p:nvSpPr>
          <p:spPr>
            <a:xfrm>
              <a:off x="2189656" y="3125696"/>
              <a:ext cx="251113" cy="184666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r" defTabSz="914126">
                <a:defRPr/>
              </a:pPr>
              <a:r>
                <a:rPr lang="en-GB" sz="1200" kern="600" spc="10" dirty="0">
                  <a:ea typeface="Open Sans Light" panose="020B0306030504020204" pitchFamily="34" charset="0"/>
                  <a:cs typeface="Open Sans Light" panose="020B0306030504020204" pitchFamily="34" charset="0"/>
                </a:rPr>
                <a:t>0.7</a:t>
              </a: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E70AA7E3-7774-4AFA-B75B-3F0A3A4F320E}"/>
                </a:ext>
              </a:extLst>
            </p:cNvPr>
            <p:cNvSpPr txBox="1"/>
            <p:nvPr/>
          </p:nvSpPr>
          <p:spPr>
            <a:xfrm>
              <a:off x="2189656" y="3351835"/>
              <a:ext cx="251113" cy="184666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r" defTabSz="914126">
                <a:defRPr/>
              </a:pPr>
              <a:r>
                <a:rPr lang="en-GB" sz="1200" kern="600" spc="10" dirty="0">
                  <a:ea typeface="Open Sans Light" panose="020B0306030504020204" pitchFamily="34" charset="0"/>
                  <a:cs typeface="Open Sans Light" panose="020B0306030504020204" pitchFamily="34" charset="0"/>
                </a:rPr>
                <a:t>0.6</a:t>
              </a: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B88B8908-F545-498B-A5A5-E1E138064FE7}"/>
                </a:ext>
              </a:extLst>
            </p:cNvPr>
            <p:cNvSpPr txBox="1"/>
            <p:nvPr/>
          </p:nvSpPr>
          <p:spPr>
            <a:xfrm>
              <a:off x="2189656" y="3577974"/>
              <a:ext cx="251113" cy="184666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r" defTabSz="914126">
                <a:defRPr/>
              </a:pPr>
              <a:r>
                <a:rPr lang="en-GB" sz="1200" kern="600" spc="10" dirty="0">
                  <a:ea typeface="Open Sans Light" panose="020B0306030504020204" pitchFamily="34" charset="0"/>
                  <a:cs typeface="Open Sans Light" panose="020B0306030504020204" pitchFamily="34" charset="0"/>
                </a:rPr>
                <a:t>0.5</a:t>
              </a: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84382B23-F678-48F2-9266-7CDACDB2E647}"/>
                </a:ext>
              </a:extLst>
            </p:cNvPr>
            <p:cNvSpPr txBox="1"/>
            <p:nvPr/>
          </p:nvSpPr>
          <p:spPr>
            <a:xfrm>
              <a:off x="2189656" y="3804113"/>
              <a:ext cx="251113" cy="184666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r" defTabSz="914126">
                <a:defRPr/>
              </a:pPr>
              <a:r>
                <a:rPr lang="en-GB" sz="1200" kern="600" spc="10" dirty="0">
                  <a:ea typeface="Open Sans Light" panose="020B0306030504020204" pitchFamily="34" charset="0"/>
                  <a:cs typeface="Open Sans Light" panose="020B0306030504020204" pitchFamily="34" charset="0"/>
                </a:rPr>
                <a:t>0.4</a:t>
              </a: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7122F313-DB53-450D-9541-F5E6126B92FB}"/>
                </a:ext>
              </a:extLst>
            </p:cNvPr>
            <p:cNvSpPr txBox="1"/>
            <p:nvPr/>
          </p:nvSpPr>
          <p:spPr>
            <a:xfrm>
              <a:off x="2189656" y="4030252"/>
              <a:ext cx="251113" cy="184666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r" defTabSz="914126">
                <a:defRPr/>
              </a:pPr>
              <a:r>
                <a:rPr lang="en-GB" sz="1200" kern="600" spc="10" dirty="0">
                  <a:ea typeface="Open Sans Light" panose="020B0306030504020204" pitchFamily="34" charset="0"/>
                  <a:cs typeface="Open Sans Light" panose="020B0306030504020204" pitchFamily="34" charset="0"/>
                </a:rPr>
                <a:t>0.3</a:t>
              </a: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DD18D899-9B08-4905-96C1-59E270983CB3}"/>
                </a:ext>
              </a:extLst>
            </p:cNvPr>
            <p:cNvSpPr txBox="1"/>
            <p:nvPr/>
          </p:nvSpPr>
          <p:spPr>
            <a:xfrm>
              <a:off x="2189656" y="4256391"/>
              <a:ext cx="251113" cy="184666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r" defTabSz="914126">
                <a:defRPr/>
              </a:pPr>
              <a:r>
                <a:rPr lang="en-GB" sz="1200" kern="600" spc="10" dirty="0">
                  <a:ea typeface="Open Sans Light" panose="020B0306030504020204" pitchFamily="34" charset="0"/>
                  <a:cs typeface="Open Sans Light" panose="020B0306030504020204" pitchFamily="34" charset="0"/>
                </a:rPr>
                <a:t>0.2</a:t>
              </a: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FEBC4B90-4F20-4D83-833D-B68E9FDB8FF3}"/>
                </a:ext>
              </a:extLst>
            </p:cNvPr>
            <p:cNvSpPr txBox="1"/>
            <p:nvPr/>
          </p:nvSpPr>
          <p:spPr>
            <a:xfrm>
              <a:off x="2189656" y="4708670"/>
              <a:ext cx="251113" cy="184666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r" defTabSz="914126">
                <a:defRPr/>
              </a:pPr>
              <a:r>
                <a:rPr lang="en-GB" sz="1200" kern="600" spc="10" dirty="0">
                  <a:ea typeface="Open Sans Light" panose="020B0306030504020204" pitchFamily="34" charset="0"/>
                  <a:cs typeface="Open Sans Light" panose="020B0306030504020204" pitchFamily="34" charset="0"/>
                </a:rPr>
                <a:t>0.0</a:t>
              </a: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B5F38FDF-17DC-4FF3-9F83-BDB4087F2145}"/>
                </a:ext>
              </a:extLst>
            </p:cNvPr>
            <p:cNvSpPr txBox="1"/>
            <p:nvPr/>
          </p:nvSpPr>
          <p:spPr>
            <a:xfrm>
              <a:off x="2189656" y="4482530"/>
              <a:ext cx="251113" cy="184666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r" defTabSz="914126">
                <a:defRPr/>
              </a:pPr>
              <a:r>
                <a:rPr lang="en-GB" sz="1200" kern="600" spc="10" dirty="0">
                  <a:ea typeface="Open Sans Light" panose="020B0306030504020204" pitchFamily="34" charset="0"/>
                  <a:cs typeface="Open Sans Light" panose="020B0306030504020204" pitchFamily="34" charset="0"/>
                </a:rPr>
                <a:t>0.1</a:t>
              </a: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C6894B5E-806A-4E46-BD6B-97317417B34B}"/>
                </a:ext>
              </a:extLst>
            </p:cNvPr>
            <p:cNvSpPr txBox="1"/>
            <p:nvPr/>
          </p:nvSpPr>
          <p:spPr>
            <a:xfrm>
              <a:off x="8972698" y="5466234"/>
              <a:ext cx="251113" cy="184666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 defTabSz="914126">
                <a:defRPr/>
              </a:pPr>
              <a:r>
                <a:rPr lang="en-GB" sz="1200" kern="600" spc="10" dirty="0">
                  <a:ea typeface="Open Sans Light" panose="020B0306030504020204" pitchFamily="34" charset="0"/>
                  <a:cs typeface="Open Sans Light" panose="020B0306030504020204" pitchFamily="34" charset="0"/>
                </a:rPr>
                <a:t>14</a:t>
              </a:r>
            </a:p>
          </p:txBody>
        </p:sp>
        <p:grpSp>
          <p:nvGrpSpPr>
            <p:cNvPr id="62" name="Group 61">
              <a:extLst>
                <a:ext uri="{FF2B5EF4-FFF2-40B4-BE49-F238E27FC236}">
                  <a16:creationId xmlns:a16="http://schemas.microsoft.com/office/drawing/2014/main" id="{CAC7EA3D-FA67-4F10-8CD6-A73963BCC98A}"/>
                </a:ext>
              </a:extLst>
            </p:cNvPr>
            <p:cNvGrpSpPr/>
            <p:nvPr/>
          </p:nvGrpSpPr>
          <p:grpSpPr>
            <a:xfrm>
              <a:off x="2700496" y="5380244"/>
              <a:ext cx="6394701" cy="66423"/>
              <a:chOff x="2914444" y="5995162"/>
              <a:chExt cx="7129355" cy="74054"/>
            </a:xfrm>
          </p:grpSpPr>
          <p:cxnSp>
            <p:nvCxnSpPr>
              <p:cNvPr id="613" name="Straight Connector 612">
                <a:extLst>
                  <a:ext uri="{FF2B5EF4-FFF2-40B4-BE49-F238E27FC236}">
                    <a16:creationId xmlns:a16="http://schemas.microsoft.com/office/drawing/2014/main" id="{FFB740FA-8E0C-4E46-8CE8-1BCB0F07F947}"/>
                  </a:ext>
                </a:extLst>
              </p:cNvPr>
              <p:cNvCxnSpPr/>
              <p:nvPr/>
            </p:nvCxnSpPr>
            <p:spPr>
              <a:xfrm>
                <a:off x="2914444" y="5995162"/>
                <a:ext cx="0" cy="74054"/>
              </a:xfrm>
              <a:prstGeom prst="line">
                <a:avLst/>
              </a:prstGeom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4" name="Straight Connector 613">
                <a:extLst>
                  <a:ext uri="{FF2B5EF4-FFF2-40B4-BE49-F238E27FC236}">
                    <a16:creationId xmlns:a16="http://schemas.microsoft.com/office/drawing/2014/main" id="{CC9C85C8-8237-4564-88A8-30C8924534EB}"/>
                  </a:ext>
                </a:extLst>
              </p:cNvPr>
              <p:cNvCxnSpPr/>
              <p:nvPr/>
            </p:nvCxnSpPr>
            <p:spPr>
              <a:xfrm>
                <a:off x="3425159" y="5995162"/>
                <a:ext cx="0" cy="74054"/>
              </a:xfrm>
              <a:prstGeom prst="line">
                <a:avLst/>
              </a:prstGeom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5" name="Straight Connector 614">
                <a:extLst>
                  <a:ext uri="{FF2B5EF4-FFF2-40B4-BE49-F238E27FC236}">
                    <a16:creationId xmlns:a16="http://schemas.microsoft.com/office/drawing/2014/main" id="{914A8BC2-77D6-4510-8DA9-624840B3F736}"/>
                  </a:ext>
                </a:extLst>
              </p:cNvPr>
              <p:cNvCxnSpPr/>
              <p:nvPr/>
            </p:nvCxnSpPr>
            <p:spPr>
              <a:xfrm>
                <a:off x="3935647" y="5995162"/>
                <a:ext cx="0" cy="74054"/>
              </a:xfrm>
              <a:prstGeom prst="line">
                <a:avLst/>
              </a:prstGeom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6" name="Straight Connector 615">
                <a:extLst>
                  <a:ext uri="{FF2B5EF4-FFF2-40B4-BE49-F238E27FC236}">
                    <a16:creationId xmlns:a16="http://schemas.microsoft.com/office/drawing/2014/main" id="{C42B2813-2758-44FF-8F38-7D5293A86AC6}"/>
                  </a:ext>
                </a:extLst>
              </p:cNvPr>
              <p:cNvCxnSpPr/>
              <p:nvPr/>
            </p:nvCxnSpPr>
            <p:spPr>
              <a:xfrm>
                <a:off x="4445908" y="5995162"/>
                <a:ext cx="0" cy="74054"/>
              </a:xfrm>
              <a:prstGeom prst="line">
                <a:avLst/>
              </a:prstGeom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7" name="Straight Connector 616">
                <a:extLst>
                  <a:ext uri="{FF2B5EF4-FFF2-40B4-BE49-F238E27FC236}">
                    <a16:creationId xmlns:a16="http://schemas.microsoft.com/office/drawing/2014/main" id="{886756B9-CC46-4B07-AD98-0BC057A474F4}"/>
                  </a:ext>
                </a:extLst>
              </p:cNvPr>
              <p:cNvCxnSpPr/>
              <p:nvPr/>
            </p:nvCxnSpPr>
            <p:spPr>
              <a:xfrm>
                <a:off x="5465749" y="5995162"/>
                <a:ext cx="0" cy="74054"/>
              </a:xfrm>
              <a:prstGeom prst="line">
                <a:avLst/>
              </a:prstGeom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8" name="Straight Connector 617">
                <a:extLst>
                  <a:ext uri="{FF2B5EF4-FFF2-40B4-BE49-F238E27FC236}">
                    <a16:creationId xmlns:a16="http://schemas.microsoft.com/office/drawing/2014/main" id="{5A34D585-F1E1-4C04-95D1-B90963E652B4}"/>
                  </a:ext>
                </a:extLst>
              </p:cNvPr>
              <p:cNvCxnSpPr/>
              <p:nvPr/>
            </p:nvCxnSpPr>
            <p:spPr>
              <a:xfrm>
                <a:off x="5975329" y="5995162"/>
                <a:ext cx="0" cy="74054"/>
              </a:xfrm>
              <a:prstGeom prst="line">
                <a:avLst/>
              </a:prstGeom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9" name="Straight Connector 618">
                <a:extLst>
                  <a:ext uri="{FF2B5EF4-FFF2-40B4-BE49-F238E27FC236}">
                    <a16:creationId xmlns:a16="http://schemas.microsoft.com/office/drawing/2014/main" id="{43013ABB-906D-403F-91F7-9D3A1FBB2E0D}"/>
                  </a:ext>
                </a:extLst>
              </p:cNvPr>
              <p:cNvCxnSpPr/>
              <p:nvPr/>
            </p:nvCxnSpPr>
            <p:spPr>
              <a:xfrm>
                <a:off x="6484682" y="5995162"/>
                <a:ext cx="0" cy="74054"/>
              </a:xfrm>
              <a:prstGeom prst="line">
                <a:avLst/>
              </a:prstGeom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0" name="Straight Connector 619">
                <a:extLst>
                  <a:ext uri="{FF2B5EF4-FFF2-40B4-BE49-F238E27FC236}">
                    <a16:creationId xmlns:a16="http://schemas.microsoft.com/office/drawing/2014/main" id="{F70794BB-7FC9-4468-AAD8-5DDE8D22D82D}"/>
                  </a:ext>
                </a:extLst>
              </p:cNvPr>
              <p:cNvCxnSpPr/>
              <p:nvPr/>
            </p:nvCxnSpPr>
            <p:spPr>
              <a:xfrm>
                <a:off x="6993808" y="5995162"/>
                <a:ext cx="0" cy="74054"/>
              </a:xfrm>
              <a:prstGeom prst="line">
                <a:avLst/>
              </a:prstGeom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1" name="Straight Connector 620">
                <a:extLst>
                  <a:ext uri="{FF2B5EF4-FFF2-40B4-BE49-F238E27FC236}">
                    <a16:creationId xmlns:a16="http://schemas.microsoft.com/office/drawing/2014/main" id="{A9BE602A-704B-4D05-987F-ADA1351F63F9}"/>
                  </a:ext>
                </a:extLst>
              </p:cNvPr>
              <p:cNvCxnSpPr/>
              <p:nvPr/>
            </p:nvCxnSpPr>
            <p:spPr>
              <a:xfrm>
                <a:off x="7502707" y="5995162"/>
                <a:ext cx="0" cy="74054"/>
              </a:xfrm>
              <a:prstGeom prst="line">
                <a:avLst/>
              </a:prstGeom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2" name="Straight Connector 621">
                <a:extLst>
                  <a:ext uri="{FF2B5EF4-FFF2-40B4-BE49-F238E27FC236}">
                    <a16:creationId xmlns:a16="http://schemas.microsoft.com/office/drawing/2014/main" id="{F652DFC4-12B9-44DC-A774-F6AC00D9C5B9}"/>
                  </a:ext>
                </a:extLst>
              </p:cNvPr>
              <p:cNvCxnSpPr/>
              <p:nvPr/>
            </p:nvCxnSpPr>
            <p:spPr>
              <a:xfrm>
                <a:off x="8011379" y="5995162"/>
                <a:ext cx="0" cy="74054"/>
              </a:xfrm>
              <a:prstGeom prst="line">
                <a:avLst/>
              </a:prstGeom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3" name="Straight Connector 622">
                <a:extLst>
                  <a:ext uri="{FF2B5EF4-FFF2-40B4-BE49-F238E27FC236}">
                    <a16:creationId xmlns:a16="http://schemas.microsoft.com/office/drawing/2014/main" id="{DC146663-C2D6-49DD-B839-DA0CD14663D5}"/>
                  </a:ext>
                </a:extLst>
              </p:cNvPr>
              <p:cNvCxnSpPr/>
              <p:nvPr/>
            </p:nvCxnSpPr>
            <p:spPr>
              <a:xfrm>
                <a:off x="8519824" y="5995162"/>
                <a:ext cx="0" cy="74054"/>
              </a:xfrm>
              <a:prstGeom prst="line">
                <a:avLst/>
              </a:prstGeom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4" name="Straight Connector 623">
                <a:extLst>
                  <a:ext uri="{FF2B5EF4-FFF2-40B4-BE49-F238E27FC236}">
                    <a16:creationId xmlns:a16="http://schemas.microsoft.com/office/drawing/2014/main" id="{3D76C584-5C14-45FA-B863-FBA804875499}"/>
                  </a:ext>
                </a:extLst>
              </p:cNvPr>
              <p:cNvCxnSpPr/>
              <p:nvPr/>
            </p:nvCxnSpPr>
            <p:spPr>
              <a:xfrm>
                <a:off x="4955942" y="5995162"/>
                <a:ext cx="0" cy="74054"/>
              </a:xfrm>
              <a:prstGeom prst="line">
                <a:avLst/>
              </a:prstGeom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5" name="Straight Connector 624">
                <a:extLst>
                  <a:ext uri="{FF2B5EF4-FFF2-40B4-BE49-F238E27FC236}">
                    <a16:creationId xmlns:a16="http://schemas.microsoft.com/office/drawing/2014/main" id="{40BD12D3-F2DE-498E-BDDE-0318A0D952CF}"/>
                  </a:ext>
                </a:extLst>
              </p:cNvPr>
              <p:cNvCxnSpPr/>
              <p:nvPr/>
            </p:nvCxnSpPr>
            <p:spPr>
              <a:xfrm>
                <a:off x="9028042" y="5995162"/>
                <a:ext cx="0" cy="74054"/>
              </a:xfrm>
              <a:prstGeom prst="line">
                <a:avLst/>
              </a:prstGeom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6" name="Straight Connector 625">
                <a:extLst>
                  <a:ext uri="{FF2B5EF4-FFF2-40B4-BE49-F238E27FC236}">
                    <a16:creationId xmlns:a16="http://schemas.microsoft.com/office/drawing/2014/main" id="{215F19B7-2E2B-45CE-A7FF-223DF0FF5B2D}"/>
                  </a:ext>
                </a:extLst>
              </p:cNvPr>
              <p:cNvCxnSpPr/>
              <p:nvPr/>
            </p:nvCxnSpPr>
            <p:spPr>
              <a:xfrm>
                <a:off x="9536033" y="5995162"/>
                <a:ext cx="0" cy="74054"/>
              </a:xfrm>
              <a:prstGeom prst="line">
                <a:avLst/>
              </a:prstGeom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7" name="Straight Connector 626">
                <a:extLst>
                  <a:ext uri="{FF2B5EF4-FFF2-40B4-BE49-F238E27FC236}">
                    <a16:creationId xmlns:a16="http://schemas.microsoft.com/office/drawing/2014/main" id="{0678F129-BEC3-4C58-8A61-04612E2BD3DE}"/>
                  </a:ext>
                </a:extLst>
              </p:cNvPr>
              <p:cNvCxnSpPr/>
              <p:nvPr/>
            </p:nvCxnSpPr>
            <p:spPr>
              <a:xfrm>
                <a:off x="10043799" y="5995162"/>
                <a:ext cx="0" cy="74054"/>
              </a:xfrm>
              <a:prstGeom prst="line">
                <a:avLst/>
              </a:prstGeom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8" name="Group 67">
              <a:extLst>
                <a:ext uri="{FF2B5EF4-FFF2-40B4-BE49-F238E27FC236}">
                  <a16:creationId xmlns:a16="http://schemas.microsoft.com/office/drawing/2014/main" id="{6BC5C013-23C0-4B3E-B8BC-BD9A2ACBA6CE}"/>
                </a:ext>
              </a:extLst>
            </p:cNvPr>
            <p:cNvGrpSpPr/>
            <p:nvPr/>
          </p:nvGrpSpPr>
          <p:grpSpPr>
            <a:xfrm>
              <a:off x="3219564" y="2506721"/>
              <a:ext cx="5499353" cy="1201541"/>
              <a:chOff x="3490378" y="2843008"/>
              <a:chExt cx="6131145" cy="1390103"/>
            </a:xfrm>
          </p:grpSpPr>
          <p:sp>
            <p:nvSpPr>
              <p:cNvPr id="393" name="Freeform: Shape 392">
                <a:extLst>
                  <a:ext uri="{FF2B5EF4-FFF2-40B4-BE49-F238E27FC236}">
                    <a16:creationId xmlns:a16="http://schemas.microsoft.com/office/drawing/2014/main" id="{7B607F3F-67A5-4BB3-BC39-2557DBFBD2F7}"/>
                  </a:ext>
                </a:extLst>
              </p:cNvPr>
              <p:cNvSpPr/>
              <p:nvPr/>
            </p:nvSpPr>
            <p:spPr>
              <a:xfrm>
                <a:off x="9598230" y="4204225"/>
                <a:ext cx="533" cy="3946"/>
              </a:xfrm>
              <a:custGeom>
                <a:avLst/>
                <a:gdLst>
                  <a:gd name="connsiteX0" fmla="*/ 0 w 533"/>
                  <a:gd name="connsiteY0" fmla="*/ 0 h 3325"/>
                  <a:gd name="connsiteX1" fmla="*/ 533 w 533"/>
                  <a:gd name="connsiteY1" fmla="*/ 3326 h 33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533" h="3325">
                    <a:moveTo>
                      <a:pt x="0" y="0"/>
                    </a:moveTo>
                    <a:lnTo>
                      <a:pt x="533" y="3326"/>
                    </a:lnTo>
                  </a:path>
                </a:pathLst>
              </a:custGeom>
              <a:ln w="12700" cap="flat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394" name="Freeform: Shape 393">
                <a:extLst>
                  <a:ext uri="{FF2B5EF4-FFF2-40B4-BE49-F238E27FC236}">
                    <a16:creationId xmlns:a16="http://schemas.microsoft.com/office/drawing/2014/main" id="{B2FDFFF3-D6CE-498B-B39D-BAC48260F77A}"/>
                  </a:ext>
                </a:extLst>
              </p:cNvPr>
              <p:cNvSpPr/>
              <p:nvPr/>
            </p:nvSpPr>
            <p:spPr>
              <a:xfrm>
                <a:off x="3490378" y="2867947"/>
                <a:ext cx="45518" cy="17941"/>
              </a:xfrm>
              <a:custGeom>
                <a:avLst/>
                <a:gdLst>
                  <a:gd name="connsiteX0" fmla="*/ 0 w 45518"/>
                  <a:gd name="connsiteY0" fmla="*/ 0 h 15117"/>
                  <a:gd name="connsiteX1" fmla="*/ 45519 w 45518"/>
                  <a:gd name="connsiteY1" fmla="*/ 0 h 151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5518" h="15117">
                    <a:moveTo>
                      <a:pt x="0" y="0"/>
                    </a:moveTo>
                    <a:lnTo>
                      <a:pt x="45519" y="0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395" name="Freeform: Shape 394">
                <a:extLst>
                  <a:ext uri="{FF2B5EF4-FFF2-40B4-BE49-F238E27FC236}">
                    <a16:creationId xmlns:a16="http://schemas.microsoft.com/office/drawing/2014/main" id="{608CF22E-BAE0-40ED-A4B7-8ED70AEC0EBB}"/>
                  </a:ext>
                </a:extLst>
              </p:cNvPr>
              <p:cNvSpPr/>
              <p:nvPr/>
            </p:nvSpPr>
            <p:spPr>
              <a:xfrm>
                <a:off x="3513138" y="2843008"/>
                <a:ext cx="17780" cy="49877"/>
              </a:xfrm>
              <a:custGeom>
                <a:avLst/>
                <a:gdLst>
                  <a:gd name="connsiteX0" fmla="*/ 0 w 17780"/>
                  <a:gd name="connsiteY0" fmla="*/ 0 h 42025"/>
                  <a:gd name="connsiteX1" fmla="*/ 0 w 17780"/>
                  <a:gd name="connsiteY1" fmla="*/ 42026 h 42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7780" h="42025">
                    <a:moveTo>
                      <a:pt x="0" y="0"/>
                    </a:moveTo>
                    <a:lnTo>
                      <a:pt x="0" y="42026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396" name="Freeform: Shape 395">
                <a:extLst>
                  <a:ext uri="{FF2B5EF4-FFF2-40B4-BE49-F238E27FC236}">
                    <a16:creationId xmlns:a16="http://schemas.microsoft.com/office/drawing/2014/main" id="{145BFF21-FF97-4EF8-9A98-6BA41B5B6F81}"/>
                  </a:ext>
                </a:extLst>
              </p:cNvPr>
              <p:cNvSpPr/>
              <p:nvPr/>
            </p:nvSpPr>
            <p:spPr>
              <a:xfrm>
                <a:off x="3507092" y="2867947"/>
                <a:ext cx="45518" cy="17941"/>
              </a:xfrm>
              <a:custGeom>
                <a:avLst/>
                <a:gdLst>
                  <a:gd name="connsiteX0" fmla="*/ 0 w 45518"/>
                  <a:gd name="connsiteY0" fmla="*/ 0 h 15117"/>
                  <a:gd name="connsiteX1" fmla="*/ 45519 w 45518"/>
                  <a:gd name="connsiteY1" fmla="*/ 0 h 151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5518" h="15117">
                    <a:moveTo>
                      <a:pt x="0" y="0"/>
                    </a:moveTo>
                    <a:lnTo>
                      <a:pt x="45519" y="0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397" name="Freeform: Shape 396">
                <a:extLst>
                  <a:ext uri="{FF2B5EF4-FFF2-40B4-BE49-F238E27FC236}">
                    <a16:creationId xmlns:a16="http://schemas.microsoft.com/office/drawing/2014/main" id="{321FD2DD-6399-4B2C-AB13-58F6D087EDDF}"/>
                  </a:ext>
                </a:extLst>
              </p:cNvPr>
              <p:cNvSpPr/>
              <p:nvPr/>
            </p:nvSpPr>
            <p:spPr>
              <a:xfrm>
                <a:off x="3529851" y="2843008"/>
                <a:ext cx="17780" cy="49877"/>
              </a:xfrm>
              <a:custGeom>
                <a:avLst/>
                <a:gdLst>
                  <a:gd name="connsiteX0" fmla="*/ 0 w 17780"/>
                  <a:gd name="connsiteY0" fmla="*/ 0 h 42025"/>
                  <a:gd name="connsiteX1" fmla="*/ 0 w 17780"/>
                  <a:gd name="connsiteY1" fmla="*/ 42026 h 42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7780" h="42025">
                    <a:moveTo>
                      <a:pt x="0" y="0"/>
                    </a:moveTo>
                    <a:lnTo>
                      <a:pt x="0" y="42026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398" name="Freeform: Shape 397">
                <a:extLst>
                  <a:ext uri="{FF2B5EF4-FFF2-40B4-BE49-F238E27FC236}">
                    <a16:creationId xmlns:a16="http://schemas.microsoft.com/office/drawing/2014/main" id="{81E5765A-D54C-4DE8-A274-3EB1D2FDEB8A}"/>
                  </a:ext>
                </a:extLst>
              </p:cNvPr>
              <p:cNvSpPr/>
              <p:nvPr/>
            </p:nvSpPr>
            <p:spPr>
              <a:xfrm>
                <a:off x="3540698" y="2867947"/>
                <a:ext cx="45518" cy="17941"/>
              </a:xfrm>
              <a:custGeom>
                <a:avLst/>
                <a:gdLst>
                  <a:gd name="connsiteX0" fmla="*/ 0 w 45518"/>
                  <a:gd name="connsiteY0" fmla="*/ 0 h 15117"/>
                  <a:gd name="connsiteX1" fmla="*/ 45519 w 45518"/>
                  <a:gd name="connsiteY1" fmla="*/ 0 h 151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5518" h="15117">
                    <a:moveTo>
                      <a:pt x="0" y="0"/>
                    </a:moveTo>
                    <a:lnTo>
                      <a:pt x="45519" y="0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399" name="Freeform: Shape 398">
                <a:extLst>
                  <a:ext uri="{FF2B5EF4-FFF2-40B4-BE49-F238E27FC236}">
                    <a16:creationId xmlns:a16="http://schemas.microsoft.com/office/drawing/2014/main" id="{FC14689F-5EB6-4D90-A4C2-5799B30CE20C}"/>
                  </a:ext>
                </a:extLst>
              </p:cNvPr>
              <p:cNvSpPr/>
              <p:nvPr/>
            </p:nvSpPr>
            <p:spPr>
              <a:xfrm>
                <a:off x="3563457" y="2843008"/>
                <a:ext cx="17780" cy="49877"/>
              </a:xfrm>
              <a:custGeom>
                <a:avLst/>
                <a:gdLst>
                  <a:gd name="connsiteX0" fmla="*/ 0 w 17780"/>
                  <a:gd name="connsiteY0" fmla="*/ 0 h 42025"/>
                  <a:gd name="connsiteX1" fmla="*/ 0 w 17780"/>
                  <a:gd name="connsiteY1" fmla="*/ 42026 h 42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7780" h="42025">
                    <a:moveTo>
                      <a:pt x="0" y="0"/>
                    </a:moveTo>
                    <a:lnTo>
                      <a:pt x="0" y="42026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400" name="Freeform: Shape 399">
                <a:extLst>
                  <a:ext uri="{FF2B5EF4-FFF2-40B4-BE49-F238E27FC236}">
                    <a16:creationId xmlns:a16="http://schemas.microsoft.com/office/drawing/2014/main" id="{7D6CAD50-D8CC-446F-A712-3784E5408620}"/>
                  </a:ext>
                </a:extLst>
              </p:cNvPr>
              <p:cNvSpPr/>
              <p:nvPr/>
            </p:nvSpPr>
            <p:spPr>
              <a:xfrm>
                <a:off x="3557412" y="2867947"/>
                <a:ext cx="45518" cy="17941"/>
              </a:xfrm>
              <a:custGeom>
                <a:avLst/>
                <a:gdLst>
                  <a:gd name="connsiteX0" fmla="*/ 0 w 45518"/>
                  <a:gd name="connsiteY0" fmla="*/ 0 h 15117"/>
                  <a:gd name="connsiteX1" fmla="*/ 45519 w 45518"/>
                  <a:gd name="connsiteY1" fmla="*/ 0 h 151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5518" h="15117">
                    <a:moveTo>
                      <a:pt x="0" y="0"/>
                    </a:moveTo>
                    <a:lnTo>
                      <a:pt x="45519" y="0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401" name="Freeform: Shape 400">
                <a:extLst>
                  <a:ext uri="{FF2B5EF4-FFF2-40B4-BE49-F238E27FC236}">
                    <a16:creationId xmlns:a16="http://schemas.microsoft.com/office/drawing/2014/main" id="{E91E154D-8302-400C-9E67-6A0C6085E844}"/>
                  </a:ext>
                </a:extLst>
              </p:cNvPr>
              <p:cNvSpPr/>
              <p:nvPr/>
            </p:nvSpPr>
            <p:spPr>
              <a:xfrm>
                <a:off x="3580171" y="2843008"/>
                <a:ext cx="17780" cy="49877"/>
              </a:xfrm>
              <a:custGeom>
                <a:avLst/>
                <a:gdLst>
                  <a:gd name="connsiteX0" fmla="*/ 0 w 17780"/>
                  <a:gd name="connsiteY0" fmla="*/ 0 h 42025"/>
                  <a:gd name="connsiteX1" fmla="*/ 0 w 17780"/>
                  <a:gd name="connsiteY1" fmla="*/ 42026 h 42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7780" h="42025">
                    <a:moveTo>
                      <a:pt x="0" y="0"/>
                    </a:moveTo>
                    <a:lnTo>
                      <a:pt x="0" y="42026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402" name="Freeform: Shape 401">
                <a:extLst>
                  <a:ext uri="{FF2B5EF4-FFF2-40B4-BE49-F238E27FC236}">
                    <a16:creationId xmlns:a16="http://schemas.microsoft.com/office/drawing/2014/main" id="{2A685AE3-C4EF-4516-BFB5-1B4B2062F915}"/>
                  </a:ext>
                </a:extLst>
              </p:cNvPr>
              <p:cNvSpPr/>
              <p:nvPr/>
            </p:nvSpPr>
            <p:spPr>
              <a:xfrm>
                <a:off x="3574303" y="2867947"/>
                <a:ext cx="45340" cy="17941"/>
              </a:xfrm>
              <a:custGeom>
                <a:avLst/>
                <a:gdLst>
                  <a:gd name="connsiteX0" fmla="*/ 0 w 45340"/>
                  <a:gd name="connsiteY0" fmla="*/ 0 h 15117"/>
                  <a:gd name="connsiteX1" fmla="*/ 45341 w 45340"/>
                  <a:gd name="connsiteY1" fmla="*/ 0 h 151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5340" h="15117">
                    <a:moveTo>
                      <a:pt x="0" y="0"/>
                    </a:moveTo>
                    <a:lnTo>
                      <a:pt x="45341" y="0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403" name="Freeform: Shape 402">
                <a:extLst>
                  <a:ext uri="{FF2B5EF4-FFF2-40B4-BE49-F238E27FC236}">
                    <a16:creationId xmlns:a16="http://schemas.microsoft.com/office/drawing/2014/main" id="{8DBF8C6F-4CAC-495C-AB07-63CF346DAFD6}"/>
                  </a:ext>
                </a:extLst>
              </p:cNvPr>
              <p:cNvSpPr/>
              <p:nvPr/>
            </p:nvSpPr>
            <p:spPr>
              <a:xfrm>
                <a:off x="3597063" y="2843008"/>
                <a:ext cx="17780" cy="49877"/>
              </a:xfrm>
              <a:custGeom>
                <a:avLst/>
                <a:gdLst>
                  <a:gd name="connsiteX0" fmla="*/ 0 w 17780"/>
                  <a:gd name="connsiteY0" fmla="*/ 0 h 42025"/>
                  <a:gd name="connsiteX1" fmla="*/ 0 w 17780"/>
                  <a:gd name="connsiteY1" fmla="*/ 42026 h 42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7780" h="42025">
                    <a:moveTo>
                      <a:pt x="0" y="0"/>
                    </a:moveTo>
                    <a:lnTo>
                      <a:pt x="0" y="42026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404" name="Freeform: Shape 403">
                <a:extLst>
                  <a:ext uri="{FF2B5EF4-FFF2-40B4-BE49-F238E27FC236}">
                    <a16:creationId xmlns:a16="http://schemas.microsoft.com/office/drawing/2014/main" id="{D4790379-4DA5-497F-B1B2-9B24C523F498}"/>
                  </a:ext>
                </a:extLst>
              </p:cNvPr>
              <p:cNvSpPr/>
              <p:nvPr/>
            </p:nvSpPr>
            <p:spPr>
              <a:xfrm>
                <a:off x="3607731" y="2867947"/>
                <a:ext cx="45518" cy="17941"/>
              </a:xfrm>
              <a:custGeom>
                <a:avLst/>
                <a:gdLst>
                  <a:gd name="connsiteX0" fmla="*/ 0 w 45518"/>
                  <a:gd name="connsiteY0" fmla="*/ 0 h 15117"/>
                  <a:gd name="connsiteX1" fmla="*/ 45519 w 45518"/>
                  <a:gd name="connsiteY1" fmla="*/ 0 h 151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5518" h="15117">
                    <a:moveTo>
                      <a:pt x="0" y="0"/>
                    </a:moveTo>
                    <a:lnTo>
                      <a:pt x="45519" y="0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405" name="Freeform: Shape 404">
                <a:extLst>
                  <a:ext uri="{FF2B5EF4-FFF2-40B4-BE49-F238E27FC236}">
                    <a16:creationId xmlns:a16="http://schemas.microsoft.com/office/drawing/2014/main" id="{001BD03E-0F02-4A19-9D61-6E7885528C7D}"/>
                  </a:ext>
                </a:extLst>
              </p:cNvPr>
              <p:cNvSpPr/>
              <p:nvPr/>
            </p:nvSpPr>
            <p:spPr>
              <a:xfrm>
                <a:off x="3630490" y="2843008"/>
                <a:ext cx="17780" cy="49877"/>
              </a:xfrm>
              <a:custGeom>
                <a:avLst/>
                <a:gdLst>
                  <a:gd name="connsiteX0" fmla="*/ 0 w 17780"/>
                  <a:gd name="connsiteY0" fmla="*/ 0 h 42025"/>
                  <a:gd name="connsiteX1" fmla="*/ 0 w 17780"/>
                  <a:gd name="connsiteY1" fmla="*/ 42026 h 42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7780" h="42025">
                    <a:moveTo>
                      <a:pt x="0" y="0"/>
                    </a:moveTo>
                    <a:lnTo>
                      <a:pt x="0" y="42026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406" name="Freeform: Shape 405">
                <a:extLst>
                  <a:ext uri="{FF2B5EF4-FFF2-40B4-BE49-F238E27FC236}">
                    <a16:creationId xmlns:a16="http://schemas.microsoft.com/office/drawing/2014/main" id="{5E6E43FC-E4AA-499E-939E-633A11CEE3DD}"/>
                  </a:ext>
                </a:extLst>
              </p:cNvPr>
              <p:cNvSpPr/>
              <p:nvPr/>
            </p:nvSpPr>
            <p:spPr>
              <a:xfrm>
                <a:off x="3607731" y="2867947"/>
                <a:ext cx="45518" cy="17941"/>
              </a:xfrm>
              <a:custGeom>
                <a:avLst/>
                <a:gdLst>
                  <a:gd name="connsiteX0" fmla="*/ 0 w 45518"/>
                  <a:gd name="connsiteY0" fmla="*/ 0 h 15117"/>
                  <a:gd name="connsiteX1" fmla="*/ 45519 w 45518"/>
                  <a:gd name="connsiteY1" fmla="*/ 0 h 151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5518" h="15117">
                    <a:moveTo>
                      <a:pt x="0" y="0"/>
                    </a:moveTo>
                    <a:lnTo>
                      <a:pt x="45519" y="0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407" name="Freeform: Shape 406">
                <a:extLst>
                  <a:ext uri="{FF2B5EF4-FFF2-40B4-BE49-F238E27FC236}">
                    <a16:creationId xmlns:a16="http://schemas.microsoft.com/office/drawing/2014/main" id="{FF5F6447-73BD-4766-BA72-723C87C65E32}"/>
                  </a:ext>
                </a:extLst>
              </p:cNvPr>
              <p:cNvSpPr/>
              <p:nvPr/>
            </p:nvSpPr>
            <p:spPr>
              <a:xfrm>
                <a:off x="3630490" y="2843008"/>
                <a:ext cx="17780" cy="49877"/>
              </a:xfrm>
              <a:custGeom>
                <a:avLst/>
                <a:gdLst>
                  <a:gd name="connsiteX0" fmla="*/ 0 w 17780"/>
                  <a:gd name="connsiteY0" fmla="*/ 0 h 42025"/>
                  <a:gd name="connsiteX1" fmla="*/ 0 w 17780"/>
                  <a:gd name="connsiteY1" fmla="*/ 42026 h 42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7780" h="42025">
                    <a:moveTo>
                      <a:pt x="0" y="0"/>
                    </a:moveTo>
                    <a:lnTo>
                      <a:pt x="0" y="42026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408" name="Freeform: Shape 407">
                <a:extLst>
                  <a:ext uri="{FF2B5EF4-FFF2-40B4-BE49-F238E27FC236}">
                    <a16:creationId xmlns:a16="http://schemas.microsoft.com/office/drawing/2014/main" id="{E990B769-09BE-4D35-91E5-EBA242835F4B}"/>
                  </a:ext>
                </a:extLst>
              </p:cNvPr>
              <p:cNvSpPr/>
              <p:nvPr/>
            </p:nvSpPr>
            <p:spPr>
              <a:xfrm>
                <a:off x="3607731" y="2867947"/>
                <a:ext cx="45518" cy="17941"/>
              </a:xfrm>
              <a:custGeom>
                <a:avLst/>
                <a:gdLst>
                  <a:gd name="connsiteX0" fmla="*/ 0 w 45518"/>
                  <a:gd name="connsiteY0" fmla="*/ 0 h 15117"/>
                  <a:gd name="connsiteX1" fmla="*/ 45519 w 45518"/>
                  <a:gd name="connsiteY1" fmla="*/ 0 h 151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5518" h="15117">
                    <a:moveTo>
                      <a:pt x="0" y="0"/>
                    </a:moveTo>
                    <a:lnTo>
                      <a:pt x="45519" y="0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409" name="Freeform: Shape 408">
                <a:extLst>
                  <a:ext uri="{FF2B5EF4-FFF2-40B4-BE49-F238E27FC236}">
                    <a16:creationId xmlns:a16="http://schemas.microsoft.com/office/drawing/2014/main" id="{4669B68E-AB14-43C5-AC4D-3DB1CB89D7E5}"/>
                  </a:ext>
                </a:extLst>
              </p:cNvPr>
              <p:cNvSpPr/>
              <p:nvPr/>
            </p:nvSpPr>
            <p:spPr>
              <a:xfrm>
                <a:off x="3630490" y="2843008"/>
                <a:ext cx="17780" cy="49877"/>
              </a:xfrm>
              <a:custGeom>
                <a:avLst/>
                <a:gdLst>
                  <a:gd name="connsiteX0" fmla="*/ 0 w 17780"/>
                  <a:gd name="connsiteY0" fmla="*/ 0 h 42025"/>
                  <a:gd name="connsiteX1" fmla="*/ 0 w 17780"/>
                  <a:gd name="connsiteY1" fmla="*/ 42026 h 42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7780" h="42025">
                    <a:moveTo>
                      <a:pt x="0" y="0"/>
                    </a:moveTo>
                    <a:lnTo>
                      <a:pt x="0" y="42026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410" name="Freeform: Shape 409">
                <a:extLst>
                  <a:ext uri="{FF2B5EF4-FFF2-40B4-BE49-F238E27FC236}">
                    <a16:creationId xmlns:a16="http://schemas.microsoft.com/office/drawing/2014/main" id="{ED124FB7-EAB1-4AB5-83B2-316ECF75BCBA}"/>
                  </a:ext>
                </a:extLst>
              </p:cNvPr>
              <p:cNvSpPr/>
              <p:nvPr/>
            </p:nvSpPr>
            <p:spPr>
              <a:xfrm>
                <a:off x="4194494" y="2867947"/>
                <a:ext cx="45518" cy="17941"/>
              </a:xfrm>
              <a:custGeom>
                <a:avLst/>
                <a:gdLst>
                  <a:gd name="connsiteX0" fmla="*/ 0 w 45518"/>
                  <a:gd name="connsiteY0" fmla="*/ 0 h 15117"/>
                  <a:gd name="connsiteX1" fmla="*/ 45519 w 45518"/>
                  <a:gd name="connsiteY1" fmla="*/ 0 h 151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5518" h="15117">
                    <a:moveTo>
                      <a:pt x="0" y="0"/>
                    </a:moveTo>
                    <a:lnTo>
                      <a:pt x="45519" y="0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411" name="Freeform: Shape 410">
                <a:extLst>
                  <a:ext uri="{FF2B5EF4-FFF2-40B4-BE49-F238E27FC236}">
                    <a16:creationId xmlns:a16="http://schemas.microsoft.com/office/drawing/2014/main" id="{97209E22-D13B-4409-965C-DCAB7E5538EB}"/>
                  </a:ext>
                </a:extLst>
              </p:cNvPr>
              <p:cNvSpPr/>
              <p:nvPr/>
            </p:nvSpPr>
            <p:spPr>
              <a:xfrm>
                <a:off x="4217254" y="2843008"/>
                <a:ext cx="17780" cy="49877"/>
              </a:xfrm>
              <a:custGeom>
                <a:avLst/>
                <a:gdLst>
                  <a:gd name="connsiteX0" fmla="*/ 0 w 17780"/>
                  <a:gd name="connsiteY0" fmla="*/ 0 h 42025"/>
                  <a:gd name="connsiteX1" fmla="*/ 0 w 17780"/>
                  <a:gd name="connsiteY1" fmla="*/ 42026 h 42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7780" h="42025">
                    <a:moveTo>
                      <a:pt x="0" y="0"/>
                    </a:moveTo>
                    <a:lnTo>
                      <a:pt x="0" y="42026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412" name="Freeform: Shape 411">
                <a:extLst>
                  <a:ext uri="{FF2B5EF4-FFF2-40B4-BE49-F238E27FC236}">
                    <a16:creationId xmlns:a16="http://schemas.microsoft.com/office/drawing/2014/main" id="{5C564839-FBE4-41B3-8C34-A2396D214E1D}"/>
                  </a:ext>
                </a:extLst>
              </p:cNvPr>
              <p:cNvSpPr/>
              <p:nvPr/>
            </p:nvSpPr>
            <p:spPr>
              <a:xfrm>
                <a:off x="4194494" y="2867947"/>
                <a:ext cx="45518" cy="17941"/>
              </a:xfrm>
              <a:custGeom>
                <a:avLst/>
                <a:gdLst>
                  <a:gd name="connsiteX0" fmla="*/ 0 w 45518"/>
                  <a:gd name="connsiteY0" fmla="*/ 0 h 15117"/>
                  <a:gd name="connsiteX1" fmla="*/ 45519 w 45518"/>
                  <a:gd name="connsiteY1" fmla="*/ 0 h 151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5518" h="15117">
                    <a:moveTo>
                      <a:pt x="0" y="0"/>
                    </a:moveTo>
                    <a:lnTo>
                      <a:pt x="45519" y="0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413" name="Freeform: Shape 412">
                <a:extLst>
                  <a:ext uri="{FF2B5EF4-FFF2-40B4-BE49-F238E27FC236}">
                    <a16:creationId xmlns:a16="http://schemas.microsoft.com/office/drawing/2014/main" id="{A7E524AA-5244-4ACD-BF3E-5657C4BF15B2}"/>
                  </a:ext>
                </a:extLst>
              </p:cNvPr>
              <p:cNvSpPr/>
              <p:nvPr/>
            </p:nvSpPr>
            <p:spPr>
              <a:xfrm>
                <a:off x="4217254" y="2843008"/>
                <a:ext cx="17780" cy="49877"/>
              </a:xfrm>
              <a:custGeom>
                <a:avLst/>
                <a:gdLst>
                  <a:gd name="connsiteX0" fmla="*/ 0 w 17780"/>
                  <a:gd name="connsiteY0" fmla="*/ 0 h 42025"/>
                  <a:gd name="connsiteX1" fmla="*/ 0 w 17780"/>
                  <a:gd name="connsiteY1" fmla="*/ 42026 h 42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7780" h="42025">
                    <a:moveTo>
                      <a:pt x="0" y="0"/>
                    </a:moveTo>
                    <a:lnTo>
                      <a:pt x="0" y="42026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414" name="Freeform: Shape 413">
                <a:extLst>
                  <a:ext uri="{FF2B5EF4-FFF2-40B4-BE49-F238E27FC236}">
                    <a16:creationId xmlns:a16="http://schemas.microsoft.com/office/drawing/2014/main" id="{6097F50F-3D87-4FBB-B6C9-259882A06C96}"/>
                  </a:ext>
                </a:extLst>
              </p:cNvPr>
              <p:cNvSpPr/>
              <p:nvPr/>
            </p:nvSpPr>
            <p:spPr>
              <a:xfrm>
                <a:off x="4211208" y="2867947"/>
                <a:ext cx="45518" cy="17941"/>
              </a:xfrm>
              <a:custGeom>
                <a:avLst/>
                <a:gdLst>
                  <a:gd name="connsiteX0" fmla="*/ 0 w 45518"/>
                  <a:gd name="connsiteY0" fmla="*/ 0 h 15117"/>
                  <a:gd name="connsiteX1" fmla="*/ 45519 w 45518"/>
                  <a:gd name="connsiteY1" fmla="*/ 0 h 151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5518" h="15117">
                    <a:moveTo>
                      <a:pt x="0" y="0"/>
                    </a:moveTo>
                    <a:lnTo>
                      <a:pt x="45519" y="0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415" name="Freeform: Shape 414">
                <a:extLst>
                  <a:ext uri="{FF2B5EF4-FFF2-40B4-BE49-F238E27FC236}">
                    <a16:creationId xmlns:a16="http://schemas.microsoft.com/office/drawing/2014/main" id="{6B1257A0-6746-4230-8F59-38793876031E}"/>
                  </a:ext>
                </a:extLst>
              </p:cNvPr>
              <p:cNvSpPr/>
              <p:nvPr/>
            </p:nvSpPr>
            <p:spPr>
              <a:xfrm>
                <a:off x="4233968" y="2843008"/>
                <a:ext cx="17780" cy="49877"/>
              </a:xfrm>
              <a:custGeom>
                <a:avLst/>
                <a:gdLst>
                  <a:gd name="connsiteX0" fmla="*/ 0 w 17780"/>
                  <a:gd name="connsiteY0" fmla="*/ 0 h 42025"/>
                  <a:gd name="connsiteX1" fmla="*/ 0 w 17780"/>
                  <a:gd name="connsiteY1" fmla="*/ 42026 h 42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7780" h="42025">
                    <a:moveTo>
                      <a:pt x="0" y="0"/>
                    </a:moveTo>
                    <a:lnTo>
                      <a:pt x="0" y="42026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416" name="Freeform: Shape 415">
                <a:extLst>
                  <a:ext uri="{FF2B5EF4-FFF2-40B4-BE49-F238E27FC236}">
                    <a16:creationId xmlns:a16="http://schemas.microsoft.com/office/drawing/2014/main" id="{1EBAA001-6894-4F5D-B61F-C86420AAACF2}"/>
                  </a:ext>
                </a:extLst>
              </p:cNvPr>
              <p:cNvSpPr/>
              <p:nvPr/>
            </p:nvSpPr>
            <p:spPr>
              <a:xfrm>
                <a:off x="4211208" y="2867947"/>
                <a:ext cx="45518" cy="17941"/>
              </a:xfrm>
              <a:custGeom>
                <a:avLst/>
                <a:gdLst>
                  <a:gd name="connsiteX0" fmla="*/ 0 w 45518"/>
                  <a:gd name="connsiteY0" fmla="*/ 0 h 15117"/>
                  <a:gd name="connsiteX1" fmla="*/ 45519 w 45518"/>
                  <a:gd name="connsiteY1" fmla="*/ 0 h 151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5518" h="15117">
                    <a:moveTo>
                      <a:pt x="0" y="0"/>
                    </a:moveTo>
                    <a:lnTo>
                      <a:pt x="45519" y="0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417" name="Freeform: Shape 416">
                <a:extLst>
                  <a:ext uri="{FF2B5EF4-FFF2-40B4-BE49-F238E27FC236}">
                    <a16:creationId xmlns:a16="http://schemas.microsoft.com/office/drawing/2014/main" id="{B73C605F-E2EA-48D3-8A99-132A8AC93813}"/>
                  </a:ext>
                </a:extLst>
              </p:cNvPr>
              <p:cNvSpPr/>
              <p:nvPr/>
            </p:nvSpPr>
            <p:spPr>
              <a:xfrm>
                <a:off x="4233968" y="2843008"/>
                <a:ext cx="17780" cy="49877"/>
              </a:xfrm>
              <a:custGeom>
                <a:avLst/>
                <a:gdLst>
                  <a:gd name="connsiteX0" fmla="*/ 0 w 17780"/>
                  <a:gd name="connsiteY0" fmla="*/ 0 h 42025"/>
                  <a:gd name="connsiteX1" fmla="*/ 0 w 17780"/>
                  <a:gd name="connsiteY1" fmla="*/ 42026 h 42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7780" h="42025">
                    <a:moveTo>
                      <a:pt x="0" y="0"/>
                    </a:moveTo>
                    <a:lnTo>
                      <a:pt x="0" y="42026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418" name="Freeform: Shape 417">
                <a:extLst>
                  <a:ext uri="{FF2B5EF4-FFF2-40B4-BE49-F238E27FC236}">
                    <a16:creationId xmlns:a16="http://schemas.microsoft.com/office/drawing/2014/main" id="{624C9AD7-158E-4DAA-9CA6-64161BEF9A09}"/>
                  </a:ext>
                </a:extLst>
              </p:cNvPr>
              <p:cNvSpPr/>
              <p:nvPr/>
            </p:nvSpPr>
            <p:spPr>
              <a:xfrm>
                <a:off x="4211208" y="2867947"/>
                <a:ext cx="45518" cy="17941"/>
              </a:xfrm>
              <a:custGeom>
                <a:avLst/>
                <a:gdLst>
                  <a:gd name="connsiteX0" fmla="*/ 0 w 45518"/>
                  <a:gd name="connsiteY0" fmla="*/ 0 h 15117"/>
                  <a:gd name="connsiteX1" fmla="*/ 45519 w 45518"/>
                  <a:gd name="connsiteY1" fmla="*/ 0 h 151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5518" h="15117">
                    <a:moveTo>
                      <a:pt x="0" y="0"/>
                    </a:moveTo>
                    <a:lnTo>
                      <a:pt x="45519" y="0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419" name="Freeform: Shape 418">
                <a:extLst>
                  <a:ext uri="{FF2B5EF4-FFF2-40B4-BE49-F238E27FC236}">
                    <a16:creationId xmlns:a16="http://schemas.microsoft.com/office/drawing/2014/main" id="{710BC893-5F09-471F-9AD7-60F8226A3A34}"/>
                  </a:ext>
                </a:extLst>
              </p:cNvPr>
              <p:cNvSpPr/>
              <p:nvPr/>
            </p:nvSpPr>
            <p:spPr>
              <a:xfrm>
                <a:off x="4233968" y="2843008"/>
                <a:ext cx="17780" cy="49877"/>
              </a:xfrm>
              <a:custGeom>
                <a:avLst/>
                <a:gdLst>
                  <a:gd name="connsiteX0" fmla="*/ 0 w 17780"/>
                  <a:gd name="connsiteY0" fmla="*/ 0 h 42025"/>
                  <a:gd name="connsiteX1" fmla="*/ 0 w 17780"/>
                  <a:gd name="connsiteY1" fmla="*/ 42026 h 42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7780" h="42025">
                    <a:moveTo>
                      <a:pt x="0" y="0"/>
                    </a:moveTo>
                    <a:lnTo>
                      <a:pt x="0" y="42026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420" name="Freeform: Shape 419">
                <a:extLst>
                  <a:ext uri="{FF2B5EF4-FFF2-40B4-BE49-F238E27FC236}">
                    <a16:creationId xmlns:a16="http://schemas.microsoft.com/office/drawing/2014/main" id="{12553F7A-A617-448F-9C05-99181A29B737}"/>
                  </a:ext>
                </a:extLst>
              </p:cNvPr>
              <p:cNvSpPr/>
              <p:nvPr/>
            </p:nvSpPr>
            <p:spPr>
              <a:xfrm>
                <a:off x="4228100" y="2867947"/>
                <a:ext cx="45518" cy="17941"/>
              </a:xfrm>
              <a:custGeom>
                <a:avLst/>
                <a:gdLst>
                  <a:gd name="connsiteX0" fmla="*/ 0 w 45518"/>
                  <a:gd name="connsiteY0" fmla="*/ 0 h 15117"/>
                  <a:gd name="connsiteX1" fmla="*/ 45519 w 45518"/>
                  <a:gd name="connsiteY1" fmla="*/ 0 h 151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5518" h="15117">
                    <a:moveTo>
                      <a:pt x="0" y="0"/>
                    </a:moveTo>
                    <a:lnTo>
                      <a:pt x="45519" y="0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421" name="Freeform: Shape 420">
                <a:extLst>
                  <a:ext uri="{FF2B5EF4-FFF2-40B4-BE49-F238E27FC236}">
                    <a16:creationId xmlns:a16="http://schemas.microsoft.com/office/drawing/2014/main" id="{D4E63D55-E720-44B0-8AC0-A7D7E009C7A1}"/>
                  </a:ext>
                </a:extLst>
              </p:cNvPr>
              <p:cNvSpPr/>
              <p:nvPr/>
            </p:nvSpPr>
            <p:spPr>
              <a:xfrm>
                <a:off x="4250859" y="2843008"/>
                <a:ext cx="17780" cy="49877"/>
              </a:xfrm>
              <a:custGeom>
                <a:avLst/>
                <a:gdLst>
                  <a:gd name="connsiteX0" fmla="*/ 0 w 17780"/>
                  <a:gd name="connsiteY0" fmla="*/ 0 h 42025"/>
                  <a:gd name="connsiteX1" fmla="*/ 0 w 17780"/>
                  <a:gd name="connsiteY1" fmla="*/ 42026 h 42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7780" h="42025">
                    <a:moveTo>
                      <a:pt x="0" y="0"/>
                    </a:moveTo>
                    <a:lnTo>
                      <a:pt x="0" y="42026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422" name="Freeform: Shape 421">
                <a:extLst>
                  <a:ext uri="{FF2B5EF4-FFF2-40B4-BE49-F238E27FC236}">
                    <a16:creationId xmlns:a16="http://schemas.microsoft.com/office/drawing/2014/main" id="{D977D82E-3091-4A5B-89B2-095C9EC9070A}"/>
                  </a:ext>
                </a:extLst>
              </p:cNvPr>
              <p:cNvSpPr/>
              <p:nvPr/>
            </p:nvSpPr>
            <p:spPr>
              <a:xfrm>
                <a:off x="4261528" y="2867947"/>
                <a:ext cx="45518" cy="17941"/>
              </a:xfrm>
              <a:custGeom>
                <a:avLst/>
                <a:gdLst>
                  <a:gd name="connsiteX0" fmla="*/ 0 w 45518"/>
                  <a:gd name="connsiteY0" fmla="*/ 0 h 15117"/>
                  <a:gd name="connsiteX1" fmla="*/ 45519 w 45518"/>
                  <a:gd name="connsiteY1" fmla="*/ 0 h 151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5518" h="15117">
                    <a:moveTo>
                      <a:pt x="0" y="0"/>
                    </a:moveTo>
                    <a:lnTo>
                      <a:pt x="45519" y="0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423" name="Freeform: Shape 422">
                <a:extLst>
                  <a:ext uri="{FF2B5EF4-FFF2-40B4-BE49-F238E27FC236}">
                    <a16:creationId xmlns:a16="http://schemas.microsoft.com/office/drawing/2014/main" id="{BC138F36-612B-4D22-8E17-17B28767E253}"/>
                  </a:ext>
                </a:extLst>
              </p:cNvPr>
              <p:cNvSpPr/>
              <p:nvPr/>
            </p:nvSpPr>
            <p:spPr>
              <a:xfrm>
                <a:off x="4284287" y="2843008"/>
                <a:ext cx="17780" cy="49877"/>
              </a:xfrm>
              <a:custGeom>
                <a:avLst/>
                <a:gdLst>
                  <a:gd name="connsiteX0" fmla="*/ 0 w 17780"/>
                  <a:gd name="connsiteY0" fmla="*/ 0 h 42025"/>
                  <a:gd name="connsiteX1" fmla="*/ 0 w 17780"/>
                  <a:gd name="connsiteY1" fmla="*/ 42026 h 42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7780" h="42025">
                    <a:moveTo>
                      <a:pt x="0" y="0"/>
                    </a:moveTo>
                    <a:lnTo>
                      <a:pt x="0" y="42026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424" name="Freeform: Shape 423">
                <a:extLst>
                  <a:ext uri="{FF2B5EF4-FFF2-40B4-BE49-F238E27FC236}">
                    <a16:creationId xmlns:a16="http://schemas.microsoft.com/office/drawing/2014/main" id="{4F01744B-208A-432A-B1EB-72886CC03DFB}"/>
                  </a:ext>
                </a:extLst>
              </p:cNvPr>
              <p:cNvSpPr/>
              <p:nvPr/>
            </p:nvSpPr>
            <p:spPr>
              <a:xfrm>
                <a:off x="4261528" y="2867947"/>
                <a:ext cx="45518" cy="17941"/>
              </a:xfrm>
              <a:custGeom>
                <a:avLst/>
                <a:gdLst>
                  <a:gd name="connsiteX0" fmla="*/ 0 w 45518"/>
                  <a:gd name="connsiteY0" fmla="*/ 0 h 15117"/>
                  <a:gd name="connsiteX1" fmla="*/ 45519 w 45518"/>
                  <a:gd name="connsiteY1" fmla="*/ 0 h 151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5518" h="15117">
                    <a:moveTo>
                      <a:pt x="0" y="0"/>
                    </a:moveTo>
                    <a:lnTo>
                      <a:pt x="45519" y="0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425" name="Freeform: Shape 424">
                <a:extLst>
                  <a:ext uri="{FF2B5EF4-FFF2-40B4-BE49-F238E27FC236}">
                    <a16:creationId xmlns:a16="http://schemas.microsoft.com/office/drawing/2014/main" id="{00370F55-4B95-4823-ABAC-FB9EF6D79DF6}"/>
                  </a:ext>
                </a:extLst>
              </p:cNvPr>
              <p:cNvSpPr/>
              <p:nvPr/>
            </p:nvSpPr>
            <p:spPr>
              <a:xfrm>
                <a:off x="4284287" y="2843008"/>
                <a:ext cx="17780" cy="49877"/>
              </a:xfrm>
              <a:custGeom>
                <a:avLst/>
                <a:gdLst>
                  <a:gd name="connsiteX0" fmla="*/ 0 w 17780"/>
                  <a:gd name="connsiteY0" fmla="*/ 0 h 42025"/>
                  <a:gd name="connsiteX1" fmla="*/ 0 w 17780"/>
                  <a:gd name="connsiteY1" fmla="*/ 42026 h 42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7780" h="42025">
                    <a:moveTo>
                      <a:pt x="0" y="0"/>
                    </a:moveTo>
                    <a:lnTo>
                      <a:pt x="0" y="42026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426" name="Freeform: Shape 425">
                <a:extLst>
                  <a:ext uri="{FF2B5EF4-FFF2-40B4-BE49-F238E27FC236}">
                    <a16:creationId xmlns:a16="http://schemas.microsoft.com/office/drawing/2014/main" id="{4C4F5CC7-B77B-4B9D-927A-EC38FC399A35}"/>
                  </a:ext>
                </a:extLst>
              </p:cNvPr>
              <p:cNvSpPr/>
              <p:nvPr/>
            </p:nvSpPr>
            <p:spPr>
              <a:xfrm>
                <a:off x="4278419" y="2867947"/>
                <a:ext cx="45340" cy="17941"/>
              </a:xfrm>
              <a:custGeom>
                <a:avLst/>
                <a:gdLst>
                  <a:gd name="connsiteX0" fmla="*/ 0 w 45340"/>
                  <a:gd name="connsiteY0" fmla="*/ 0 h 15117"/>
                  <a:gd name="connsiteX1" fmla="*/ 45341 w 45340"/>
                  <a:gd name="connsiteY1" fmla="*/ 0 h 151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5340" h="15117">
                    <a:moveTo>
                      <a:pt x="0" y="0"/>
                    </a:moveTo>
                    <a:lnTo>
                      <a:pt x="45341" y="0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427" name="Freeform: Shape 426">
                <a:extLst>
                  <a:ext uri="{FF2B5EF4-FFF2-40B4-BE49-F238E27FC236}">
                    <a16:creationId xmlns:a16="http://schemas.microsoft.com/office/drawing/2014/main" id="{DB0804B5-9B41-4ECE-921D-53C450FF84AE}"/>
                  </a:ext>
                </a:extLst>
              </p:cNvPr>
              <p:cNvSpPr/>
              <p:nvPr/>
            </p:nvSpPr>
            <p:spPr>
              <a:xfrm>
                <a:off x="4301179" y="2843008"/>
                <a:ext cx="17780" cy="49877"/>
              </a:xfrm>
              <a:custGeom>
                <a:avLst/>
                <a:gdLst>
                  <a:gd name="connsiteX0" fmla="*/ 0 w 17780"/>
                  <a:gd name="connsiteY0" fmla="*/ 0 h 42025"/>
                  <a:gd name="connsiteX1" fmla="*/ 0 w 17780"/>
                  <a:gd name="connsiteY1" fmla="*/ 42026 h 42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7780" h="42025">
                    <a:moveTo>
                      <a:pt x="0" y="0"/>
                    </a:moveTo>
                    <a:lnTo>
                      <a:pt x="0" y="42026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428" name="Freeform: Shape 427">
                <a:extLst>
                  <a:ext uri="{FF2B5EF4-FFF2-40B4-BE49-F238E27FC236}">
                    <a16:creationId xmlns:a16="http://schemas.microsoft.com/office/drawing/2014/main" id="{8D1307AC-89FE-4AF2-8469-5F9B8C665F56}"/>
                  </a:ext>
                </a:extLst>
              </p:cNvPr>
              <p:cNvSpPr/>
              <p:nvPr/>
            </p:nvSpPr>
            <p:spPr>
              <a:xfrm>
                <a:off x="4278419" y="2867947"/>
                <a:ext cx="45340" cy="17941"/>
              </a:xfrm>
              <a:custGeom>
                <a:avLst/>
                <a:gdLst>
                  <a:gd name="connsiteX0" fmla="*/ 0 w 45340"/>
                  <a:gd name="connsiteY0" fmla="*/ 0 h 15117"/>
                  <a:gd name="connsiteX1" fmla="*/ 45341 w 45340"/>
                  <a:gd name="connsiteY1" fmla="*/ 0 h 151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5340" h="15117">
                    <a:moveTo>
                      <a:pt x="0" y="0"/>
                    </a:moveTo>
                    <a:lnTo>
                      <a:pt x="45341" y="0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429" name="Freeform: Shape 428">
                <a:extLst>
                  <a:ext uri="{FF2B5EF4-FFF2-40B4-BE49-F238E27FC236}">
                    <a16:creationId xmlns:a16="http://schemas.microsoft.com/office/drawing/2014/main" id="{0A09C17E-1C22-4361-8D55-D1CC567304E0}"/>
                  </a:ext>
                </a:extLst>
              </p:cNvPr>
              <p:cNvSpPr/>
              <p:nvPr/>
            </p:nvSpPr>
            <p:spPr>
              <a:xfrm>
                <a:off x="4301179" y="2843008"/>
                <a:ext cx="17780" cy="49877"/>
              </a:xfrm>
              <a:custGeom>
                <a:avLst/>
                <a:gdLst>
                  <a:gd name="connsiteX0" fmla="*/ 0 w 17780"/>
                  <a:gd name="connsiteY0" fmla="*/ 0 h 42025"/>
                  <a:gd name="connsiteX1" fmla="*/ 0 w 17780"/>
                  <a:gd name="connsiteY1" fmla="*/ 42026 h 42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7780" h="42025">
                    <a:moveTo>
                      <a:pt x="0" y="0"/>
                    </a:moveTo>
                    <a:lnTo>
                      <a:pt x="0" y="42026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430" name="Freeform: Shape 429">
                <a:extLst>
                  <a:ext uri="{FF2B5EF4-FFF2-40B4-BE49-F238E27FC236}">
                    <a16:creationId xmlns:a16="http://schemas.microsoft.com/office/drawing/2014/main" id="{E79B8C2E-6455-4D9C-8E59-F1E2277B7D75}"/>
                  </a:ext>
                </a:extLst>
              </p:cNvPr>
              <p:cNvSpPr/>
              <p:nvPr/>
            </p:nvSpPr>
            <p:spPr>
              <a:xfrm>
                <a:off x="4278419" y="2867947"/>
                <a:ext cx="45340" cy="17941"/>
              </a:xfrm>
              <a:custGeom>
                <a:avLst/>
                <a:gdLst>
                  <a:gd name="connsiteX0" fmla="*/ 0 w 45340"/>
                  <a:gd name="connsiteY0" fmla="*/ 0 h 15117"/>
                  <a:gd name="connsiteX1" fmla="*/ 45341 w 45340"/>
                  <a:gd name="connsiteY1" fmla="*/ 0 h 151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5340" h="15117">
                    <a:moveTo>
                      <a:pt x="0" y="0"/>
                    </a:moveTo>
                    <a:lnTo>
                      <a:pt x="45341" y="0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431" name="Freeform: Shape 430">
                <a:extLst>
                  <a:ext uri="{FF2B5EF4-FFF2-40B4-BE49-F238E27FC236}">
                    <a16:creationId xmlns:a16="http://schemas.microsoft.com/office/drawing/2014/main" id="{8AC343AF-7298-46BC-92C6-5262362E75A8}"/>
                  </a:ext>
                </a:extLst>
              </p:cNvPr>
              <p:cNvSpPr/>
              <p:nvPr/>
            </p:nvSpPr>
            <p:spPr>
              <a:xfrm>
                <a:off x="4301179" y="2843008"/>
                <a:ext cx="17780" cy="49877"/>
              </a:xfrm>
              <a:custGeom>
                <a:avLst/>
                <a:gdLst>
                  <a:gd name="connsiteX0" fmla="*/ 0 w 17780"/>
                  <a:gd name="connsiteY0" fmla="*/ 0 h 42025"/>
                  <a:gd name="connsiteX1" fmla="*/ 0 w 17780"/>
                  <a:gd name="connsiteY1" fmla="*/ 42026 h 42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7780" h="42025">
                    <a:moveTo>
                      <a:pt x="0" y="0"/>
                    </a:moveTo>
                    <a:lnTo>
                      <a:pt x="0" y="42026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432" name="Freeform: Shape 431">
                <a:extLst>
                  <a:ext uri="{FF2B5EF4-FFF2-40B4-BE49-F238E27FC236}">
                    <a16:creationId xmlns:a16="http://schemas.microsoft.com/office/drawing/2014/main" id="{8754FDEE-6E93-41D2-867C-1AF08FA88AA6}"/>
                  </a:ext>
                </a:extLst>
              </p:cNvPr>
              <p:cNvSpPr/>
              <p:nvPr/>
            </p:nvSpPr>
            <p:spPr>
              <a:xfrm>
                <a:off x="4278419" y="2867947"/>
                <a:ext cx="45340" cy="17941"/>
              </a:xfrm>
              <a:custGeom>
                <a:avLst/>
                <a:gdLst>
                  <a:gd name="connsiteX0" fmla="*/ 0 w 45340"/>
                  <a:gd name="connsiteY0" fmla="*/ 0 h 15117"/>
                  <a:gd name="connsiteX1" fmla="*/ 45341 w 45340"/>
                  <a:gd name="connsiteY1" fmla="*/ 0 h 151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5340" h="15117">
                    <a:moveTo>
                      <a:pt x="0" y="0"/>
                    </a:moveTo>
                    <a:lnTo>
                      <a:pt x="45341" y="0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433" name="Freeform: Shape 432">
                <a:extLst>
                  <a:ext uri="{FF2B5EF4-FFF2-40B4-BE49-F238E27FC236}">
                    <a16:creationId xmlns:a16="http://schemas.microsoft.com/office/drawing/2014/main" id="{87A8A6FD-8471-46FA-8C94-58FD5DBC45FF}"/>
                  </a:ext>
                </a:extLst>
              </p:cNvPr>
              <p:cNvSpPr/>
              <p:nvPr/>
            </p:nvSpPr>
            <p:spPr>
              <a:xfrm>
                <a:off x="4301179" y="2843008"/>
                <a:ext cx="17780" cy="49877"/>
              </a:xfrm>
              <a:custGeom>
                <a:avLst/>
                <a:gdLst>
                  <a:gd name="connsiteX0" fmla="*/ 0 w 17780"/>
                  <a:gd name="connsiteY0" fmla="*/ 0 h 42025"/>
                  <a:gd name="connsiteX1" fmla="*/ 0 w 17780"/>
                  <a:gd name="connsiteY1" fmla="*/ 42026 h 42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7780" h="42025">
                    <a:moveTo>
                      <a:pt x="0" y="0"/>
                    </a:moveTo>
                    <a:lnTo>
                      <a:pt x="0" y="42026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434" name="Freeform: Shape 433">
                <a:extLst>
                  <a:ext uri="{FF2B5EF4-FFF2-40B4-BE49-F238E27FC236}">
                    <a16:creationId xmlns:a16="http://schemas.microsoft.com/office/drawing/2014/main" id="{7347A1D8-623B-40FF-933A-5B5C53D27935}"/>
                  </a:ext>
                </a:extLst>
              </p:cNvPr>
              <p:cNvSpPr/>
              <p:nvPr/>
            </p:nvSpPr>
            <p:spPr>
              <a:xfrm>
                <a:off x="4295133" y="2867947"/>
                <a:ext cx="45518" cy="17941"/>
              </a:xfrm>
              <a:custGeom>
                <a:avLst/>
                <a:gdLst>
                  <a:gd name="connsiteX0" fmla="*/ 0 w 45518"/>
                  <a:gd name="connsiteY0" fmla="*/ 0 h 15117"/>
                  <a:gd name="connsiteX1" fmla="*/ 45519 w 45518"/>
                  <a:gd name="connsiteY1" fmla="*/ 0 h 151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5518" h="15117">
                    <a:moveTo>
                      <a:pt x="0" y="0"/>
                    </a:moveTo>
                    <a:lnTo>
                      <a:pt x="45519" y="0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435" name="Freeform: Shape 434">
                <a:extLst>
                  <a:ext uri="{FF2B5EF4-FFF2-40B4-BE49-F238E27FC236}">
                    <a16:creationId xmlns:a16="http://schemas.microsoft.com/office/drawing/2014/main" id="{872F9E71-3364-4600-A71D-278CFE41C57C}"/>
                  </a:ext>
                </a:extLst>
              </p:cNvPr>
              <p:cNvSpPr/>
              <p:nvPr/>
            </p:nvSpPr>
            <p:spPr>
              <a:xfrm>
                <a:off x="4317893" y="2843008"/>
                <a:ext cx="17780" cy="49877"/>
              </a:xfrm>
              <a:custGeom>
                <a:avLst/>
                <a:gdLst>
                  <a:gd name="connsiteX0" fmla="*/ 0 w 17780"/>
                  <a:gd name="connsiteY0" fmla="*/ 0 h 42025"/>
                  <a:gd name="connsiteX1" fmla="*/ 0 w 17780"/>
                  <a:gd name="connsiteY1" fmla="*/ 42026 h 42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7780" h="42025">
                    <a:moveTo>
                      <a:pt x="0" y="0"/>
                    </a:moveTo>
                    <a:lnTo>
                      <a:pt x="0" y="42026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436" name="Freeform: Shape 435">
                <a:extLst>
                  <a:ext uri="{FF2B5EF4-FFF2-40B4-BE49-F238E27FC236}">
                    <a16:creationId xmlns:a16="http://schemas.microsoft.com/office/drawing/2014/main" id="{79DD54F3-7DC5-4608-944C-BA1A82439AF4}"/>
                  </a:ext>
                </a:extLst>
              </p:cNvPr>
              <p:cNvSpPr/>
              <p:nvPr/>
            </p:nvSpPr>
            <p:spPr>
              <a:xfrm>
                <a:off x="4311847" y="2925539"/>
                <a:ext cx="45518" cy="17941"/>
              </a:xfrm>
              <a:custGeom>
                <a:avLst/>
                <a:gdLst>
                  <a:gd name="connsiteX0" fmla="*/ 0 w 45518"/>
                  <a:gd name="connsiteY0" fmla="*/ 0 h 15117"/>
                  <a:gd name="connsiteX1" fmla="*/ 45519 w 45518"/>
                  <a:gd name="connsiteY1" fmla="*/ 0 h 151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5518" h="15117">
                    <a:moveTo>
                      <a:pt x="0" y="0"/>
                    </a:moveTo>
                    <a:lnTo>
                      <a:pt x="45519" y="0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437" name="Freeform: Shape 436">
                <a:extLst>
                  <a:ext uri="{FF2B5EF4-FFF2-40B4-BE49-F238E27FC236}">
                    <a16:creationId xmlns:a16="http://schemas.microsoft.com/office/drawing/2014/main" id="{CB6B0229-8212-40FB-A6A3-7F4E6F6D739E}"/>
                  </a:ext>
                </a:extLst>
              </p:cNvPr>
              <p:cNvSpPr/>
              <p:nvPr/>
            </p:nvSpPr>
            <p:spPr>
              <a:xfrm>
                <a:off x="4334606" y="2900600"/>
                <a:ext cx="17780" cy="49877"/>
              </a:xfrm>
              <a:custGeom>
                <a:avLst/>
                <a:gdLst>
                  <a:gd name="connsiteX0" fmla="*/ 0 w 17780"/>
                  <a:gd name="connsiteY0" fmla="*/ 0 h 42025"/>
                  <a:gd name="connsiteX1" fmla="*/ 0 w 17780"/>
                  <a:gd name="connsiteY1" fmla="*/ 42026 h 42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7780" h="42025">
                    <a:moveTo>
                      <a:pt x="0" y="0"/>
                    </a:moveTo>
                    <a:lnTo>
                      <a:pt x="0" y="42026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438" name="Freeform: Shape 437">
                <a:extLst>
                  <a:ext uri="{FF2B5EF4-FFF2-40B4-BE49-F238E27FC236}">
                    <a16:creationId xmlns:a16="http://schemas.microsoft.com/office/drawing/2014/main" id="{26BC557A-7643-4D31-94CC-54B20E3B2B68}"/>
                  </a:ext>
                </a:extLst>
              </p:cNvPr>
              <p:cNvSpPr/>
              <p:nvPr/>
            </p:nvSpPr>
            <p:spPr>
              <a:xfrm>
                <a:off x="4378880" y="2925539"/>
                <a:ext cx="45518" cy="17941"/>
              </a:xfrm>
              <a:custGeom>
                <a:avLst/>
                <a:gdLst>
                  <a:gd name="connsiteX0" fmla="*/ 0 w 45518"/>
                  <a:gd name="connsiteY0" fmla="*/ 0 h 15117"/>
                  <a:gd name="connsiteX1" fmla="*/ 45519 w 45518"/>
                  <a:gd name="connsiteY1" fmla="*/ 0 h 151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5518" h="15117">
                    <a:moveTo>
                      <a:pt x="0" y="0"/>
                    </a:moveTo>
                    <a:lnTo>
                      <a:pt x="45519" y="0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439" name="Freeform: Shape 438">
                <a:extLst>
                  <a:ext uri="{FF2B5EF4-FFF2-40B4-BE49-F238E27FC236}">
                    <a16:creationId xmlns:a16="http://schemas.microsoft.com/office/drawing/2014/main" id="{5E51117E-62FA-4B19-9AD1-29D0772C5232}"/>
                  </a:ext>
                </a:extLst>
              </p:cNvPr>
              <p:cNvSpPr/>
              <p:nvPr/>
            </p:nvSpPr>
            <p:spPr>
              <a:xfrm>
                <a:off x="4401640" y="2900600"/>
                <a:ext cx="17780" cy="49877"/>
              </a:xfrm>
              <a:custGeom>
                <a:avLst/>
                <a:gdLst>
                  <a:gd name="connsiteX0" fmla="*/ 0 w 17780"/>
                  <a:gd name="connsiteY0" fmla="*/ 0 h 42025"/>
                  <a:gd name="connsiteX1" fmla="*/ 0 w 17780"/>
                  <a:gd name="connsiteY1" fmla="*/ 42026 h 42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7780" h="42025">
                    <a:moveTo>
                      <a:pt x="0" y="0"/>
                    </a:moveTo>
                    <a:lnTo>
                      <a:pt x="0" y="42026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440" name="Freeform: Shape 439">
                <a:extLst>
                  <a:ext uri="{FF2B5EF4-FFF2-40B4-BE49-F238E27FC236}">
                    <a16:creationId xmlns:a16="http://schemas.microsoft.com/office/drawing/2014/main" id="{0F0E3B12-DDD7-4CF4-9EC0-9AA3E210EA43}"/>
                  </a:ext>
                </a:extLst>
              </p:cNvPr>
              <p:cNvSpPr/>
              <p:nvPr/>
            </p:nvSpPr>
            <p:spPr>
              <a:xfrm>
                <a:off x="4395772" y="2925539"/>
                <a:ext cx="45340" cy="17941"/>
              </a:xfrm>
              <a:custGeom>
                <a:avLst/>
                <a:gdLst>
                  <a:gd name="connsiteX0" fmla="*/ 0 w 45340"/>
                  <a:gd name="connsiteY0" fmla="*/ 0 h 15117"/>
                  <a:gd name="connsiteX1" fmla="*/ 45341 w 45340"/>
                  <a:gd name="connsiteY1" fmla="*/ 0 h 151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5340" h="15117">
                    <a:moveTo>
                      <a:pt x="0" y="0"/>
                    </a:moveTo>
                    <a:lnTo>
                      <a:pt x="45341" y="0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441" name="Freeform: Shape 440">
                <a:extLst>
                  <a:ext uri="{FF2B5EF4-FFF2-40B4-BE49-F238E27FC236}">
                    <a16:creationId xmlns:a16="http://schemas.microsoft.com/office/drawing/2014/main" id="{1B645D4C-AA6E-4044-8474-4C404705AF07}"/>
                  </a:ext>
                </a:extLst>
              </p:cNvPr>
              <p:cNvSpPr/>
              <p:nvPr/>
            </p:nvSpPr>
            <p:spPr>
              <a:xfrm>
                <a:off x="4418531" y="2900600"/>
                <a:ext cx="17780" cy="49877"/>
              </a:xfrm>
              <a:custGeom>
                <a:avLst/>
                <a:gdLst>
                  <a:gd name="connsiteX0" fmla="*/ 0 w 17780"/>
                  <a:gd name="connsiteY0" fmla="*/ 0 h 42025"/>
                  <a:gd name="connsiteX1" fmla="*/ 0 w 17780"/>
                  <a:gd name="connsiteY1" fmla="*/ 42026 h 42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7780" h="42025">
                    <a:moveTo>
                      <a:pt x="0" y="0"/>
                    </a:moveTo>
                    <a:lnTo>
                      <a:pt x="0" y="42026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442" name="Freeform: Shape 441">
                <a:extLst>
                  <a:ext uri="{FF2B5EF4-FFF2-40B4-BE49-F238E27FC236}">
                    <a16:creationId xmlns:a16="http://schemas.microsoft.com/office/drawing/2014/main" id="{CC93F878-A5E5-4C21-A5E6-B7902D40516A}"/>
                  </a:ext>
                </a:extLst>
              </p:cNvPr>
              <p:cNvSpPr/>
              <p:nvPr/>
            </p:nvSpPr>
            <p:spPr>
              <a:xfrm>
                <a:off x="4546553" y="3048976"/>
                <a:ext cx="45518" cy="17941"/>
              </a:xfrm>
              <a:custGeom>
                <a:avLst/>
                <a:gdLst>
                  <a:gd name="connsiteX0" fmla="*/ 0 w 45518"/>
                  <a:gd name="connsiteY0" fmla="*/ 0 h 15117"/>
                  <a:gd name="connsiteX1" fmla="*/ 45519 w 45518"/>
                  <a:gd name="connsiteY1" fmla="*/ 0 h 151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5518" h="15117">
                    <a:moveTo>
                      <a:pt x="0" y="0"/>
                    </a:moveTo>
                    <a:lnTo>
                      <a:pt x="45519" y="0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443" name="Freeform: Shape 442">
                <a:extLst>
                  <a:ext uri="{FF2B5EF4-FFF2-40B4-BE49-F238E27FC236}">
                    <a16:creationId xmlns:a16="http://schemas.microsoft.com/office/drawing/2014/main" id="{38A9372D-A958-4416-B4CD-FC54D8AE2868}"/>
                  </a:ext>
                </a:extLst>
              </p:cNvPr>
              <p:cNvSpPr/>
              <p:nvPr/>
            </p:nvSpPr>
            <p:spPr>
              <a:xfrm>
                <a:off x="4569312" y="3024038"/>
                <a:ext cx="17780" cy="49697"/>
              </a:xfrm>
              <a:custGeom>
                <a:avLst/>
                <a:gdLst>
                  <a:gd name="connsiteX0" fmla="*/ 0 w 17780"/>
                  <a:gd name="connsiteY0" fmla="*/ 0 h 41874"/>
                  <a:gd name="connsiteX1" fmla="*/ 0 w 17780"/>
                  <a:gd name="connsiteY1" fmla="*/ 41874 h 418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7780" h="41874">
                    <a:moveTo>
                      <a:pt x="0" y="0"/>
                    </a:moveTo>
                    <a:lnTo>
                      <a:pt x="0" y="41874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444" name="Freeform: Shape 443">
                <a:extLst>
                  <a:ext uri="{FF2B5EF4-FFF2-40B4-BE49-F238E27FC236}">
                    <a16:creationId xmlns:a16="http://schemas.microsoft.com/office/drawing/2014/main" id="{E0037672-9D1E-434B-A971-5112DF9CBFAA}"/>
                  </a:ext>
                </a:extLst>
              </p:cNvPr>
              <p:cNvSpPr/>
              <p:nvPr/>
            </p:nvSpPr>
            <p:spPr>
              <a:xfrm>
                <a:off x="4613586" y="3048976"/>
                <a:ext cx="45518" cy="17941"/>
              </a:xfrm>
              <a:custGeom>
                <a:avLst/>
                <a:gdLst>
                  <a:gd name="connsiteX0" fmla="*/ 0 w 45518"/>
                  <a:gd name="connsiteY0" fmla="*/ 0 h 15117"/>
                  <a:gd name="connsiteX1" fmla="*/ 45519 w 45518"/>
                  <a:gd name="connsiteY1" fmla="*/ 0 h 151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5518" h="15117">
                    <a:moveTo>
                      <a:pt x="0" y="0"/>
                    </a:moveTo>
                    <a:lnTo>
                      <a:pt x="45519" y="0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445" name="Freeform: Shape 444">
                <a:extLst>
                  <a:ext uri="{FF2B5EF4-FFF2-40B4-BE49-F238E27FC236}">
                    <a16:creationId xmlns:a16="http://schemas.microsoft.com/office/drawing/2014/main" id="{DF95CED3-FB42-438E-BBC7-97C25E3122D0}"/>
                  </a:ext>
                </a:extLst>
              </p:cNvPr>
              <p:cNvSpPr/>
              <p:nvPr/>
            </p:nvSpPr>
            <p:spPr>
              <a:xfrm>
                <a:off x="4636345" y="3024038"/>
                <a:ext cx="17780" cy="49697"/>
              </a:xfrm>
              <a:custGeom>
                <a:avLst/>
                <a:gdLst>
                  <a:gd name="connsiteX0" fmla="*/ 0 w 17780"/>
                  <a:gd name="connsiteY0" fmla="*/ 0 h 41874"/>
                  <a:gd name="connsiteX1" fmla="*/ 0 w 17780"/>
                  <a:gd name="connsiteY1" fmla="*/ 41874 h 418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7780" h="41874">
                    <a:moveTo>
                      <a:pt x="0" y="0"/>
                    </a:moveTo>
                    <a:lnTo>
                      <a:pt x="0" y="41874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446" name="Freeform: Shape 445">
                <a:extLst>
                  <a:ext uri="{FF2B5EF4-FFF2-40B4-BE49-F238E27FC236}">
                    <a16:creationId xmlns:a16="http://schemas.microsoft.com/office/drawing/2014/main" id="{9820FDC8-FAE6-47B7-A7E8-5BC0E316B5C3}"/>
                  </a:ext>
                </a:extLst>
              </p:cNvPr>
              <p:cNvSpPr/>
              <p:nvPr/>
            </p:nvSpPr>
            <p:spPr>
              <a:xfrm>
                <a:off x="4647191" y="3048976"/>
                <a:ext cx="45518" cy="17941"/>
              </a:xfrm>
              <a:custGeom>
                <a:avLst/>
                <a:gdLst>
                  <a:gd name="connsiteX0" fmla="*/ 0 w 45518"/>
                  <a:gd name="connsiteY0" fmla="*/ 0 h 15117"/>
                  <a:gd name="connsiteX1" fmla="*/ 45519 w 45518"/>
                  <a:gd name="connsiteY1" fmla="*/ 0 h 151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5518" h="15117">
                    <a:moveTo>
                      <a:pt x="0" y="0"/>
                    </a:moveTo>
                    <a:lnTo>
                      <a:pt x="45519" y="0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447" name="Freeform: Shape 446">
                <a:extLst>
                  <a:ext uri="{FF2B5EF4-FFF2-40B4-BE49-F238E27FC236}">
                    <a16:creationId xmlns:a16="http://schemas.microsoft.com/office/drawing/2014/main" id="{8B31CE99-FE1D-4140-9236-132C8D7F2E4F}"/>
                  </a:ext>
                </a:extLst>
              </p:cNvPr>
              <p:cNvSpPr/>
              <p:nvPr/>
            </p:nvSpPr>
            <p:spPr>
              <a:xfrm>
                <a:off x="4669951" y="3024038"/>
                <a:ext cx="17780" cy="49697"/>
              </a:xfrm>
              <a:custGeom>
                <a:avLst/>
                <a:gdLst>
                  <a:gd name="connsiteX0" fmla="*/ 0 w 17780"/>
                  <a:gd name="connsiteY0" fmla="*/ 0 h 41874"/>
                  <a:gd name="connsiteX1" fmla="*/ 0 w 17780"/>
                  <a:gd name="connsiteY1" fmla="*/ 41874 h 418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7780" h="41874">
                    <a:moveTo>
                      <a:pt x="0" y="0"/>
                    </a:moveTo>
                    <a:lnTo>
                      <a:pt x="0" y="41874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448" name="Freeform: Shape 447">
                <a:extLst>
                  <a:ext uri="{FF2B5EF4-FFF2-40B4-BE49-F238E27FC236}">
                    <a16:creationId xmlns:a16="http://schemas.microsoft.com/office/drawing/2014/main" id="{6F82110F-E1DB-4674-989C-BEB083CA778D}"/>
                  </a:ext>
                </a:extLst>
              </p:cNvPr>
              <p:cNvSpPr/>
              <p:nvPr/>
            </p:nvSpPr>
            <p:spPr>
              <a:xfrm>
                <a:off x="4663905" y="3048976"/>
                <a:ext cx="45518" cy="17941"/>
              </a:xfrm>
              <a:custGeom>
                <a:avLst/>
                <a:gdLst>
                  <a:gd name="connsiteX0" fmla="*/ 0 w 45518"/>
                  <a:gd name="connsiteY0" fmla="*/ 0 h 15117"/>
                  <a:gd name="connsiteX1" fmla="*/ 45519 w 45518"/>
                  <a:gd name="connsiteY1" fmla="*/ 0 h 151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5518" h="15117">
                    <a:moveTo>
                      <a:pt x="0" y="0"/>
                    </a:moveTo>
                    <a:lnTo>
                      <a:pt x="45519" y="0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449" name="Freeform: Shape 448">
                <a:extLst>
                  <a:ext uri="{FF2B5EF4-FFF2-40B4-BE49-F238E27FC236}">
                    <a16:creationId xmlns:a16="http://schemas.microsoft.com/office/drawing/2014/main" id="{ED5AF27B-502C-4605-8C7A-7DA2CD777E33}"/>
                  </a:ext>
                </a:extLst>
              </p:cNvPr>
              <p:cNvSpPr/>
              <p:nvPr/>
            </p:nvSpPr>
            <p:spPr>
              <a:xfrm>
                <a:off x="4686665" y="3024038"/>
                <a:ext cx="17780" cy="49697"/>
              </a:xfrm>
              <a:custGeom>
                <a:avLst/>
                <a:gdLst>
                  <a:gd name="connsiteX0" fmla="*/ 0 w 17780"/>
                  <a:gd name="connsiteY0" fmla="*/ 0 h 41874"/>
                  <a:gd name="connsiteX1" fmla="*/ 0 w 17780"/>
                  <a:gd name="connsiteY1" fmla="*/ 41874 h 418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7780" h="41874">
                    <a:moveTo>
                      <a:pt x="0" y="0"/>
                    </a:moveTo>
                    <a:lnTo>
                      <a:pt x="0" y="41874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450" name="Freeform: Shape 449">
                <a:extLst>
                  <a:ext uri="{FF2B5EF4-FFF2-40B4-BE49-F238E27FC236}">
                    <a16:creationId xmlns:a16="http://schemas.microsoft.com/office/drawing/2014/main" id="{72CE803E-AEFE-45DA-AD58-38B885E6FC37}"/>
                  </a:ext>
                </a:extLst>
              </p:cNvPr>
              <p:cNvSpPr/>
              <p:nvPr/>
            </p:nvSpPr>
            <p:spPr>
              <a:xfrm>
                <a:off x="4697511" y="3117513"/>
                <a:ext cx="45518" cy="17941"/>
              </a:xfrm>
              <a:custGeom>
                <a:avLst/>
                <a:gdLst>
                  <a:gd name="connsiteX0" fmla="*/ 0 w 45518"/>
                  <a:gd name="connsiteY0" fmla="*/ 0 h 15117"/>
                  <a:gd name="connsiteX1" fmla="*/ 45519 w 45518"/>
                  <a:gd name="connsiteY1" fmla="*/ 0 h 151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5518" h="15117">
                    <a:moveTo>
                      <a:pt x="0" y="0"/>
                    </a:moveTo>
                    <a:lnTo>
                      <a:pt x="45519" y="0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451" name="Freeform: Shape 450">
                <a:extLst>
                  <a:ext uri="{FF2B5EF4-FFF2-40B4-BE49-F238E27FC236}">
                    <a16:creationId xmlns:a16="http://schemas.microsoft.com/office/drawing/2014/main" id="{57DDEC50-B043-4469-9078-DD7FC9FC4237}"/>
                  </a:ext>
                </a:extLst>
              </p:cNvPr>
              <p:cNvSpPr/>
              <p:nvPr/>
            </p:nvSpPr>
            <p:spPr>
              <a:xfrm>
                <a:off x="4720270" y="3092574"/>
                <a:ext cx="17780" cy="49877"/>
              </a:xfrm>
              <a:custGeom>
                <a:avLst/>
                <a:gdLst>
                  <a:gd name="connsiteX0" fmla="*/ 0 w 17780"/>
                  <a:gd name="connsiteY0" fmla="*/ 0 h 42025"/>
                  <a:gd name="connsiteX1" fmla="*/ 0 w 17780"/>
                  <a:gd name="connsiteY1" fmla="*/ 42026 h 42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7780" h="42025">
                    <a:moveTo>
                      <a:pt x="0" y="0"/>
                    </a:moveTo>
                    <a:lnTo>
                      <a:pt x="0" y="42026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452" name="Freeform: Shape 451">
                <a:extLst>
                  <a:ext uri="{FF2B5EF4-FFF2-40B4-BE49-F238E27FC236}">
                    <a16:creationId xmlns:a16="http://schemas.microsoft.com/office/drawing/2014/main" id="{DEE33C04-6CFF-45F1-B531-EAC579A8C900}"/>
                  </a:ext>
                </a:extLst>
              </p:cNvPr>
              <p:cNvSpPr/>
              <p:nvPr/>
            </p:nvSpPr>
            <p:spPr>
              <a:xfrm>
                <a:off x="5032677" y="3188022"/>
                <a:ext cx="45518" cy="17941"/>
              </a:xfrm>
              <a:custGeom>
                <a:avLst/>
                <a:gdLst>
                  <a:gd name="connsiteX0" fmla="*/ 0 w 45518"/>
                  <a:gd name="connsiteY0" fmla="*/ 0 h 15117"/>
                  <a:gd name="connsiteX1" fmla="*/ 45519 w 45518"/>
                  <a:gd name="connsiteY1" fmla="*/ 0 h 151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5518" h="15117">
                    <a:moveTo>
                      <a:pt x="0" y="0"/>
                    </a:moveTo>
                    <a:lnTo>
                      <a:pt x="45519" y="0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453" name="Freeform: Shape 452">
                <a:extLst>
                  <a:ext uri="{FF2B5EF4-FFF2-40B4-BE49-F238E27FC236}">
                    <a16:creationId xmlns:a16="http://schemas.microsoft.com/office/drawing/2014/main" id="{40B6C50D-F68B-4691-BC1E-AE1025ADC830}"/>
                  </a:ext>
                </a:extLst>
              </p:cNvPr>
              <p:cNvSpPr/>
              <p:nvPr/>
            </p:nvSpPr>
            <p:spPr>
              <a:xfrm>
                <a:off x="5055437" y="3163263"/>
                <a:ext cx="17780" cy="49697"/>
              </a:xfrm>
              <a:custGeom>
                <a:avLst/>
                <a:gdLst>
                  <a:gd name="connsiteX0" fmla="*/ 0 w 17780"/>
                  <a:gd name="connsiteY0" fmla="*/ 0 h 41874"/>
                  <a:gd name="connsiteX1" fmla="*/ 0 w 17780"/>
                  <a:gd name="connsiteY1" fmla="*/ 41874 h 418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7780" h="41874">
                    <a:moveTo>
                      <a:pt x="0" y="0"/>
                    </a:moveTo>
                    <a:lnTo>
                      <a:pt x="0" y="41874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454" name="Freeform: Shape 453">
                <a:extLst>
                  <a:ext uri="{FF2B5EF4-FFF2-40B4-BE49-F238E27FC236}">
                    <a16:creationId xmlns:a16="http://schemas.microsoft.com/office/drawing/2014/main" id="{782EAED9-8266-4527-AF62-9FF24370207D}"/>
                  </a:ext>
                </a:extLst>
              </p:cNvPr>
              <p:cNvSpPr/>
              <p:nvPr/>
            </p:nvSpPr>
            <p:spPr>
              <a:xfrm>
                <a:off x="5099888" y="3188022"/>
                <a:ext cx="45340" cy="17941"/>
              </a:xfrm>
              <a:custGeom>
                <a:avLst/>
                <a:gdLst>
                  <a:gd name="connsiteX0" fmla="*/ 0 w 45340"/>
                  <a:gd name="connsiteY0" fmla="*/ 0 h 15117"/>
                  <a:gd name="connsiteX1" fmla="*/ 45341 w 45340"/>
                  <a:gd name="connsiteY1" fmla="*/ 0 h 151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5340" h="15117">
                    <a:moveTo>
                      <a:pt x="0" y="0"/>
                    </a:moveTo>
                    <a:lnTo>
                      <a:pt x="45341" y="0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455" name="Freeform: Shape 454">
                <a:extLst>
                  <a:ext uri="{FF2B5EF4-FFF2-40B4-BE49-F238E27FC236}">
                    <a16:creationId xmlns:a16="http://schemas.microsoft.com/office/drawing/2014/main" id="{31A56F7D-574D-4D9D-BE5B-A9F9A30321DF}"/>
                  </a:ext>
                </a:extLst>
              </p:cNvPr>
              <p:cNvSpPr/>
              <p:nvPr/>
            </p:nvSpPr>
            <p:spPr>
              <a:xfrm>
                <a:off x="5122648" y="3163263"/>
                <a:ext cx="17780" cy="49697"/>
              </a:xfrm>
              <a:custGeom>
                <a:avLst/>
                <a:gdLst>
                  <a:gd name="connsiteX0" fmla="*/ 0 w 17780"/>
                  <a:gd name="connsiteY0" fmla="*/ 0 h 41874"/>
                  <a:gd name="connsiteX1" fmla="*/ 0 w 17780"/>
                  <a:gd name="connsiteY1" fmla="*/ 41874 h 418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7780" h="41874">
                    <a:moveTo>
                      <a:pt x="0" y="0"/>
                    </a:moveTo>
                    <a:lnTo>
                      <a:pt x="0" y="41874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456" name="Freeform: Shape 455">
                <a:extLst>
                  <a:ext uri="{FF2B5EF4-FFF2-40B4-BE49-F238E27FC236}">
                    <a16:creationId xmlns:a16="http://schemas.microsoft.com/office/drawing/2014/main" id="{48B3D039-600F-4029-B11C-82D560FEA399}"/>
                  </a:ext>
                </a:extLst>
              </p:cNvPr>
              <p:cNvSpPr/>
              <p:nvPr/>
            </p:nvSpPr>
            <p:spPr>
              <a:xfrm>
                <a:off x="5183635" y="3188022"/>
                <a:ext cx="45518" cy="17941"/>
              </a:xfrm>
              <a:custGeom>
                <a:avLst/>
                <a:gdLst>
                  <a:gd name="connsiteX0" fmla="*/ 0 w 45518"/>
                  <a:gd name="connsiteY0" fmla="*/ 0 h 15117"/>
                  <a:gd name="connsiteX1" fmla="*/ 45519 w 45518"/>
                  <a:gd name="connsiteY1" fmla="*/ 0 h 151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5518" h="15117">
                    <a:moveTo>
                      <a:pt x="0" y="0"/>
                    </a:moveTo>
                    <a:lnTo>
                      <a:pt x="45519" y="0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457" name="Freeform: Shape 456">
                <a:extLst>
                  <a:ext uri="{FF2B5EF4-FFF2-40B4-BE49-F238E27FC236}">
                    <a16:creationId xmlns:a16="http://schemas.microsoft.com/office/drawing/2014/main" id="{833C20DE-D871-4F6A-8308-36E4B9BB1E4D}"/>
                  </a:ext>
                </a:extLst>
              </p:cNvPr>
              <p:cNvSpPr/>
              <p:nvPr/>
            </p:nvSpPr>
            <p:spPr>
              <a:xfrm>
                <a:off x="5206395" y="3163263"/>
                <a:ext cx="17780" cy="49697"/>
              </a:xfrm>
              <a:custGeom>
                <a:avLst/>
                <a:gdLst>
                  <a:gd name="connsiteX0" fmla="*/ 0 w 17780"/>
                  <a:gd name="connsiteY0" fmla="*/ 0 h 41874"/>
                  <a:gd name="connsiteX1" fmla="*/ 0 w 17780"/>
                  <a:gd name="connsiteY1" fmla="*/ 41874 h 418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7780" h="41874">
                    <a:moveTo>
                      <a:pt x="0" y="0"/>
                    </a:moveTo>
                    <a:lnTo>
                      <a:pt x="0" y="41874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458" name="Freeform: Shape 457">
                <a:extLst>
                  <a:ext uri="{FF2B5EF4-FFF2-40B4-BE49-F238E27FC236}">
                    <a16:creationId xmlns:a16="http://schemas.microsoft.com/office/drawing/2014/main" id="{D29EBA67-25BD-4956-ADC7-79E0A0C5FB1B}"/>
                  </a:ext>
                </a:extLst>
              </p:cNvPr>
              <p:cNvSpPr/>
              <p:nvPr/>
            </p:nvSpPr>
            <p:spPr>
              <a:xfrm>
                <a:off x="5284274" y="3188022"/>
                <a:ext cx="45518" cy="17941"/>
              </a:xfrm>
              <a:custGeom>
                <a:avLst/>
                <a:gdLst>
                  <a:gd name="connsiteX0" fmla="*/ 0 w 45518"/>
                  <a:gd name="connsiteY0" fmla="*/ 0 h 15117"/>
                  <a:gd name="connsiteX1" fmla="*/ 45519 w 45518"/>
                  <a:gd name="connsiteY1" fmla="*/ 0 h 151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5518" h="15117">
                    <a:moveTo>
                      <a:pt x="0" y="0"/>
                    </a:moveTo>
                    <a:lnTo>
                      <a:pt x="45519" y="0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459" name="Freeform: Shape 458">
                <a:extLst>
                  <a:ext uri="{FF2B5EF4-FFF2-40B4-BE49-F238E27FC236}">
                    <a16:creationId xmlns:a16="http://schemas.microsoft.com/office/drawing/2014/main" id="{6CD1CABC-F091-4F68-B6BE-1929807ADAD3}"/>
                  </a:ext>
                </a:extLst>
              </p:cNvPr>
              <p:cNvSpPr/>
              <p:nvPr/>
            </p:nvSpPr>
            <p:spPr>
              <a:xfrm>
                <a:off x="5307034" y="3163263"/>
                <a:ext cx="17780" cy="49697"/>
              </a:xfrm>
              <a:custGeom>
                <a:avLst/>
                <a:gdLst>
                  <a:gd name="connsiteX0" fmla="*/ 0 w 17780"/>
                  <a:gd name="connsiteY0" fmla="*/ 0 h 41874"/>
                  <a:gd name="connsiteX1" fmla="*/ 0 w 17780"/>
                  <a:gd name="connsiteY1" fmla="*/ 41874 h 418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7780" h="41874">
                    <a:moveTo>
                      <a:pt x="0" y="0"/>
                    </a:moveTo>
                    <a:lnTo>
                      <a:pt x="0" y="41874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460" name="Freeform: Shape 459">
                <a:extLst>
                  <a:ext uri="{FF2B5EF4-FFF2-40B4-BE49-F238E27FC236}">
                    <a16:creationId xmlns:a16="http://schemas.microsoft.com/office/drawing/2014/main" id="{CDA5A9E9-C4BF-4AC4-ADBE-D3AC24D79D49}"/>
                  </a:ext>
                </a:extLst>
              </p:cNvPr>
              <p:cNvSpPr/>
              <p:nvPr/>
            </p:nvSpPr>
            <p:spPr>
              <a:xfrm>
                <a:off x="5317702" y="3268400"/>
                <a:ext cx="45518" cy="17941"/>
              </a:xfrm>
              <a:custGeom>
                <a:avLst/>
                <a:gdLst>
                  <a:gd name="connsiteX0" fmla="*/ 0 w 45518"/>
                  <a:gd name="connsiteY0" fmla="*/ 0 h 15117"/>
                  <a:gd name="connsiteX1" fmla="*/ 45519 w 45518"/>
                  <a:gd name="connsiteY1" fmla="*/ 0 h 151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5518" h="15117">
                    <a:moveTo>
                      <a:pt x="0" y="0"/>
                    </a:moveTo>
                    <a:lnTo>
                      <a:pt x="45519" y="0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461" name="Freeform: Shape 460">
                <a:extLst>
                  <a:ext uri="{FF2B5EF4-FFF2-40B4-BE49-F238E27FC236}">
                    <a16:creationId xmlns:a16="http://schemas.microsoft.com/office/drawing/2014/main" id="{7A77B5EF-5439-4032-B880-595BAB606D0C}"/>
                  </a:ext>
                </a:extLst>
              </p:cNvPr>
              <p:cNvSpPr/>
              <p:nvPr/>
            </p:nvSpPr>
            <p:spPr>
              <a:xfrm>
                <a:off x="5340461" y="3243462"/>
                <a:ext cx="17780" cy="49697"/>
              </a:xfrm>
              <a:custGeom>
                <a:avLst/>
                <a:gdLst>
                  <a:gd name="connsiteX0" fmla="*/ 0 w 17780"/>
                  <a:gd name="connsiteY0" fmla="*/ 0 h 41874"/>
                  <a:gd name="connsiteX1" fmla="*/ 0 w 17780"/>
                  <a:gd name="connsiteY1" fmla="*/ 41874 h 418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7780" h="41874">
                    <a:moveTo>
                      <a:pt x="0" y="0"/>
                    </a:moveTo>
                    <a:lnTo>
                      <a:pt x="0" y="41874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462" name="Freeform: Shape 461">
                <a:extLst>
                  <a:ext uri="{FF2B5EF4-FFF2-40B4-BE49-F238E27FC236}">
                    <a16:creationId xmlns:a16="http://schemas.microsoft.com/office/drawing/2014/main" id="{94276234-6967-4174-AA65-7120F0354D1B}"/>
                  </a:ext>
                </a:extLst>
              </p:cNvPr>
              <p:cNvSpPr/>
              <p:nvPr/>
            </p:nvSpPr>
            <p:spPr>
              <a:xfrm>
                <a:off x="5334594" y="3268400"/>
                <a:ext cx="45340" cy="17941"/>
              </a:xfrm>
              <a:custGeom>
                <a:avLst/>
                <a:gdLst>
                  <a:gd name="connsiteX0" fmla="*/ 0 w 45340"/>
                  <a:gd name="connsiteY0" fmla="*/ 0 h 15117"/>
                  <a:gd name="connsiteX1" fmla="*/ 45341 w 45340"/>
                  <a:gd name="connsiteY1" fmla="*/ 0 h 151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5340" h="15117">
                    <a:moveTo>
                      <a:pt x="0" y="0"/>
                    </a:moveTo>
                    <a:lnTo>
                      <a:pt x="45341" y="0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463" name="Freeform: Shape 462">
                <a:extLst>
                  <a:ext uri="{FF2B5EF4-FFF2-40B4-BE49-F238E27FC236}">
                    <a16:creationId xmlns:a16="http://schemas.microsoft.com/office/drawing/2014/main" id="{29C5E91B-6242-47AC-A7AD-C88E42D852A3}"/>
                  </a:ext>
                </a:extLst>
              </p:cNvPr>
              <p:cNvSpPr/>
              <p:nvPr/>
            </p:nvSpPr>
            <p:spPr>
              <a:xfrm>
                <a:off x="5357353" y="3243462"/>
                <a:ext cx="17780" cy="49697"/>
              </a:xfrm>
              <a:custGeom>
                <a:avLst/>
                <a:gdLst>
                  <a:gd name="connsiteX0" fmla="*/ 0 w 17780"/>
                  <a:gd name="connsiteY0" fmla="*/ 0 h 41874"/>
                  <a:gd name="connsiteX1" fmla="*/ 0 w 17780"/>
                  <a:gd name="connsiteY1" fmla="*/ 41874 h 418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7780" h="41874">
                    <a:moveTo>
                      <a:pt x="0" y="0"/>
                    </a:moveTo>
                    <a:lnTo>
                      <a:pt x="0" y="41874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464" name="Freeform: Shape 463">
                <a:extLst>
                  <a:ext uri="{FF2B5EF4-FFF2-40B4-BE49-F238E27FC236}">
                    <a16:creationId xmlns:a16="http://schemas.microsoft.com/office/drawing/2014/main" id="{D6A4D546-6D2F-41EE-A897-E760F6AC552A}"/>
                  </a:ext>
                </a:extLst>
              </p:cNvPr>
              <p:cNvSpPr/>
              <p:nvPr/>
            </p:nvSpPr>
            <p:spPr>
              <a:xfrm>
                <a:off x="5351308" y="3268400"/>
                <a:ext cx="45518" cy="17941"/>
              </a:xfrm>
              <a:custGeom>
                <a:avLst/>
                <a:gdLst>
                  <a:gd name="connsiteX0" fmla="*/ 0 w 45518"/>
                  <a:gd name="connsiteY0" fmla="*/ 0 h 15117"/>
                  <a:gd name="connsiteX1" fmla="*/ 45519 w 45518"/>
                  <a:gd name="connsiteY1" fmla="*/ 0 h 151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5518" h="15117">
                    <a:moveTo>
                      <a:pt x="0" y="0"/>
                    </a:moveTo>
                    <a:lnTo>
                      <a:pt x="45519" y="0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465" name="Freeform: Shape 464">
                <a:extLst>
                  <a:ext uri="{FF2B5EF4-FFF2-40B4-BE49-F238E27FC236}">
                    <a16:creationId xmlns:a16="http://schemas.microsoft.com/office/drawing/2014/main" id="{6B0574E8-9F9B-475A-96C8-084AAED6E043}"/>
                  </a:ext>
                </a:extLst>
              </p:cNvPr>
              <p:cNvSpPr/>
              <p:nvPr/>
            </p:nvSpPr>
            <p:spPr>
              <a:xfrm>
                <a:off x="5374067" y="3243462"/>
                <a:ext cx="17780" cy="49697"/>
              </a:xfrm>
              <a:custGeom>
                <a:avLst/>
                <a:gdLst>
                  <a:gd name="connsiteX0" fmla="*/ 0 w 17780"/>
                  <a:gd name="connsiteY0" fmla="*/ 0 h 41874"/>
                  <a:gd name="connsiteX1" fmla="*/ 0 w 17780"/>
                  <a:gd name="connsiteY1" fmla="*/ 41874 h 418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7780" h="41874">
                    <a:moveTo>
                      <a:pt x="0" y="0"/>
                    </a:moveTo>
                    <a:lnTo>
                      <a:pt x="0" y="41874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466" name="Freeform: Shape 465">
                <a:extLst>
                  <a:ext uri="{FF2B5EF4-FFF2-40B4-BE49-F238E27FC236}">
                    <a16:creationId xmlns:a16="http://schemas.microsoft.com/office/drawing/2014/main" id="{033A4519-8CD4-4AB7-AF47-B83C3508D524}"/>
                  </a:ext>
                </a:extLst>
              </p:cNvPr>
              <p:cNvSpPr/>
              <p:nvPr/>
            </p:nvSpPr>
            <p:spPr>
              <a:xfrm>
                <a:off x="5351308" y="3268400"/>
                <a:ext cx="45518" cy="17941"/>
              </a:xfrm>
              <a:custGeom>
                <a:avLst/>
                <a:gdLst>
                  <a:gd name="connsiteX0" fmla="*/ 0 w 45518"/>
                  <a:gd name="connsiteY0" fmla="*/ 0 h 15117"/>
                  <a:gd name="connsiteX1" fmla="*/ 45519 w 45518"/>
                  <a:gd name="connsiteY1" fmla="*/ 0 h 151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5518" h="15117">
                    <a:moveTo>
                      <a:pt x="0" y="0"/>
                    </a:moveTo>
                    <a:lnTo>
                      <a:pt x="45519" y="0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467" name="Freeform: Shape 466">
                <a:extLst>
                  <a:ext uri="{FF2B5EF4-FFF2-40B4-BE49-F238E27FC236}">
                    <a16:creationId xmlns:a16="http://schemas.microsoft.com/office/drawing/2014/main" id="{5806BC35-F82C-43DC-9161-3EC62129AC27}"/>
                  </a:ext>
                </a:extLst>
              </p:cNvPr>
              <p:cNvSpPr/>
              <p:nvPr/>
            </p:nvSpPr>
            <p:spPr>
              <a:xfrm>
                <a:off x="5374067" y="3243462"/>
                <a:ext cx="17780" cy="49697"/>
              </a:xfrm>
              <a:custGeom>
                <a:avLst/>
                <a:gdLst>
                  <a:gd name="connsiteX0" fmla="*/ 0 w 17780"/>
                  <a:gd name="connsiteY0" fmla="*/ 0 h 41874"/>
                  <a:gd name="connsiteX1" fmla="*/ 0 w 17780"/>
                  <a:gd name="connsiteY1" fmla="*/ 41874 h 418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7780" h="41874">
                    <a:moveTo>
                      <a:pt x="0" y="0"/>
                    </a:moveTo>
                    <a:lnTo>
                      <a:pt x="0" y="41874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468" name="Freeform: Shape 467">
                <a:extLst>
                  <a:ext uri="{FF2B5EF4-FFF2-40B4-BE49-F238E27FC236}">
                    <a16:creationId xmlns:a16="http://schemas.microsoft.com/office/drawing/2014/main" id="{F40FD34D-F62B-434B-98D1-8BBAE4CB62CD}"/>
                  </a:ext>
                </a:extLst>
              </p:cNvPr>
              <p:cNvSpPr/>
              <p:nvPr/>
            </p:nvSpPr>
            <p:spPr>
              <a:xfrm>
                <a:off x="5485374" y="3455709"/>
                <a:ext cx="45518" cy="17941"/>
              </a:xfrm>
              <a:custGeom>
                <a:avLst/>
                <a:gdLst>
                  <a:gd name="connsiteX0" fmla="*/ 0 w 45518"/>
                  <a:gd name="connsiteY0" fmla="*/ 0 h 15117"/>
                  <a:gd name="connsiteX1" fmla="*/ 45519 w 45518"/>
                  <a:gd name="connsiteY1" fmla="*/ 0 h 151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5518" h="15117">
                    <a:moveTo>
                      <a:pt x="0" y="0"/>
                    </a:moveTo>
                    <a:lnTo>
                      <a:pt x="45519" y="0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469" name="Freeform: Shape 468">
                <a:extLst>
                  <a:ext uri="{FF2B5EF4-FFF2-40B4-BE49-F238E27FC236}">
                    <a16:creationId xmlns:a16="http://schemas.microsoft.com/office/drawing/2014/main" id="{F51D074A-65F9-4815-92C6-211339353E34}"/>
                  </a:ext>
                </a:extLst>
              </p:cNvPr>
              <p:cNvSpPr/>
              <p:nvPr/>
            </p:nvSpPr>
            <p:spPr>
              <a:xfrm>
                <a:off x="5508133" y="3430770"/>
                <a:ext cx="17780" cy="49877"/>
              </a:xfrm>
              <a:custGeom>
                <a:avLst/>
                <a:gdLst>
                  <a:gd name="connsiteX0" fmla="*/ 0 w 17780"/>
                  <a:gd name="connsiteY0" fmla="*/ 0 h 42025"/>
                  <a:gd name="connsiteX1" fmla="*/ 0 w 17780"/>
                  <a:gd name="connsiteY1" fmla="*/ 42025 h 42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7780" h="42025">
                    <a:moveTo>
                      <a:pt x="0" y="0"/>
                    </a:moveTo>
                    <a:lnTo>
                      <a:pt x="0" y="42025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470" name="Freeform: Shape 469">
                <a:extLst>
                  <a:ext uri="{FF2B5EF4-FFF2-40B4-BE49-F238E27FC236}">
                    <a16:creationId xmlns:a16="http://schemas.microsoft.com/office/drawing/2014/main" id="{6B1DD205-9A4C-4DFD-A247-DEA39E693512}"/>
                  </a:ext>
                </a:extLst>
              </p:cNvPr>
              <p:cNvSpPr/>
              <p:nvPr/>
            </p:nvSpPr>
            <p:spPr>
              <a:xfrm>
                <a:off x="5720080" y="3553849"/>
                <a:ext cx="45518" cy="17941"/>
              </a:xfrm>
              <a:custGeom>
                <a:avLst/>
                <a:gdLst>
                  <a:gd name="connsiteX0" fmla="*/ 0 w 45518"/>
                  <a:gd name="connsiteY0" fmla="*/ 0 h 15117"/>
                  <a:gd name="connsiteX1" fmla="*/ 45519 w 45518"/>
                  <a:gd name="connsiteY1" fmla="*/ 0 h 151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5518" h="15117">
                    <a:moveTo>
                      <a:pt x="0" y="0"/>
                    </a:moveTo>
                    <a:lnTo>
                      <a:pt x="45519" y="0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471" name="Freeform: Shape 470">
                <a:extLst>
                  <a:ext uri="{FF2B5EF4-FFF2-40B4-BE49-F238E27FC236}">
                    <a16:creationId xmlns:a16="http://schemas.microsoft.com/office/drawing/2014/main" id="{3E447D52-9572-4242-8016-EEAB20DFF647}"/>
                  </a:ext>
                </a:extLst>
              </p:cNvPr>
              <p:cNvSpPr/>
              <p:nvPr/>
            </p:nvSpPr>
            <p:spPr>
              <a:xfrm>
                <a:off x="5742839" y="3528910"/>
                <a:ext cx="17780" cy="49877"/>
              </a:xfrm>
              <a:custGeom>
                <a:avLst/>
                <a:gdLst>
                  <a:gd name="connsiteX0" fmla="*/ 0 w 17780"/>
                  <a:gd name="connsiteY0" fmla="*/ 0 h 42025"/>
                  <a:gd name="connsiteX1" fmla="*/ 0 w 17780"/>
                  <a:gd name="connsiteY1" fmla="*/ 42026 h 42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7780" h="42025">
                    <a:moveTo>
                      <a:pt x="0" y="0"/>
                    </a:moveTo>
                    <a:lnTo>
                      <a:pt x="0" y="42026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472" name="Freeform: Shape 471">
                <a:extLst>
                  <a:ext uri="{FF2B5EF4-FFF2-40B4-BE49-F238E27FC236}">
                    <a16:creationId xmlns:a16="http://schemas.microsoft.com/office/drawing/2014/main" id="{D0F72E6C-39FE-47D6-AC8F-F88965539C31}"/>
                  </a:ext>
                </a:extLst>
              </p:cNvPr>
              <p:cNvSpPr/>
              <p:nvPr/>
            </p:nvSpPr>
            <p:spPr>
              <a:xfrm>
                <a:off x="5720080" y="3553849"/>
                <a:ext cx="45518" cy="17941"/>
              </a:xfrm>
              <a:custGeom>
                <a:avLst/>
                <a:gdLst>
                  <a:gd name="connsiteX0" fmla="*/ 0 w 45518"/>
                  <a:gd name="connsiteY0" fmla="*/ 0 h 15117"/>
                  <a:gd name="connsiteX1" fmla="*/ 45519 w 45518"/>
                  <a:gd name="connsiteY1" fmla="*/ 0 h 151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5518" h="15117">
                    <a:moveTo>
                      <a:pt x="0" y="0"/>
                    </a:moveTo>
                    <a:lnTo>
                      <a:pt x="45519" y="0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473" name="Freeform: Shape 472">
                <a:extLst>
                  <a:ext uri="{FF2B5EF4-FFF2-40B4-BE49-F238E27FC236}">
                    <a16:creationId xmlns:a16="http://schemas.microsoft.com/office/drawing/2014/main" id="{594881A3-1346-4E9D-80FF-741ABD0AAE14}"/>
                  </a:ext>
                </a:extLst>
              </p:cNvPr>
              <p:cNvSpPr/>
              <p:nvPr/>
            </p:nvSpPr>
            <p:spPr>
              <a:xfrm>
                <a:off x="5742839" y="3528910"/>
                <a:ext cx="17780" cy="49877"/>
              </a:xfrm>
              <a:custGeom>
                <a:avLst/>
                <a:gdLst>
                  <a:gd name="connsiteX0" fmla="*/ 0 w 17780"/>
                  <a:gd name="connsiteY0" fmla="*/ 0 h 42025"/>
                  <a:gd name="connsiteX1" fmla="*/ 0 w 17780"/>
                  <a:gd name="connsiteY1" fmla="*/ 42026 h 42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7780" h="42025">
                    <a:moveTo>
                      <a:pt x="0" y="0"/>
                    </a:moveTo>
                    <a:lnTo>
                      <a:pt x="0" y="42026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474" name="Freeform: Shape 473">
                <a:extLst>
                  <a:ext uri="{FF2B5EF4-FFF2-40B4-BE49-F238E27FC236}">
                    <a16:creationId xmlns:a16="http://schemas.microsoft.com/office/drawing/2014/main" id="{63AE85F0-E670-4ADC-9FDD-783A8CA32FD0}"/>
                  </a:ext>
                </a:extLst>
              </p:cNvPr>
              <p:cNvSpPr/>
              <p:nvPr/>
            </p:nvSpPr>
            <p:spPr>
              <a:xfrm>
                <a:off x="5720080" y="3553849"/>
                <a:ext cx="45518" cy="17941"/>
              </a:xfrm>
              <a:custGeom>
                <a:avLst/>
                <a:gdLst>
                  <a:gd name="connsiteX0" fmla="*/ 0 w 45518"/>
                  <a:gd name="connsiteY0" fmla="*/ 0 h 15117"/>
                  <a:gd name="connsiteX1" fmla="*/ 45519 w 45518"/>
                  <a:gd name="connsiteY1" fmla="*/ 0 h 151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5518" h="15117">
                    <a:moveTo>
                      <a:pt x="0" y="0"/>
                    </a:moveTo>
                    <a:lnTo>
                      <a:pt x="45519" y="0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475" name="Freeform: Shape 474">
                <a:extLst>
                  <a:ext uri="{FF2B5EF4-FFF2-40B4-BE49-F238E27FC236}">
                    <a16:creationId xmlns:a16="http://schemas.microsoft.com/office/drawing/2014/main" id="{26DBFFEF-7DF0-45EC-AA36-0A353D2DCCD3}"/>
                  </a:ext>
                </a:extLst>
              </p:cNvPr>
              <p:cNvSpPr/>
              <p:nvPr/>
            </p:nvSpPr>
            <p:spPr>
              <a:xfrm>
                <a:off x="5742839" y="3528910"/>
                <a:ext cx="17780" cy="49877"/>
              </a:xfrm>
              <a:custGeom>
                <a:avLst/>
                <a:gdLst>
                  <a:gd name="connsiteX0" fmla="*/ 0 w 17780"/>
                  <a:gd name="connsiteY0" fmla="*/ 0 h 42025"/>
                  <a:gd name="connsiteX1" fmla="*/ 0 w 17780"/>
                  <a:gd name="connsiteY1" fmla="*/ 42026 h 42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7780" h="42025">
                    <a:moveTo>
                      <a:pt x="0" y="0"/>
                    </a:moveTo>
                    <a:lnTo>
                      <a:pt x="0" y="42026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476" name="Freeform: Shape 475">
                <a:extLst>
                  <a:ext uri="{FF2B5EF4-FFF2-40B4-BE49-F238E27FC236}">
                    <a16:creationId xmlns:a16="http://schemas.microsoft.com/office/drawing/2014/main" id="{54BA9A08-96B0-417E-9286-8B13C26071FB}"/>
                  </a:ext>
                </a:extLst>
              </p:cNvPr>
              <p:cNvSpPr/>
              <p:nvPr/>
            </p:nvSpPr>
            <p:spPr>
              <a:xfrm>
                <a:off x="5820718" y="3553849"/>
                <a:ext cx="45518" cy="17941"/>
              </a:xfrm>
              <a:custGeom>
                <a:avLst/>
                <a:gdLst>
                  <a:gd name="connsiteX0" fmla="*/ 0 w 45518"/>
                  <a:gd name="connsiteY0" fmla="*/ 0 h 15117"/>
                  <a:gd name="connsiteX1" fmla="*/ 45519 w 45518"/>
                  <a:gd name="connsiteY1" fmla="*/ 0 h 151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5518" h="15117">
                    <a:moveTo>
                      <a:pt x="0" y="0"/>
                    </a:moveTo>
                    <a:lnTo>
                      <a:pt x="45519" y="0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477" name="Freeform: Shape 476">
                <a:extLst>
                  <a:ext uri="{FF2B5EF4-FFF2-40B4-BE49-F238E27FC236}">
                    <a16:creationId xmlns:a16="http://schemas.microsoft.com/office/drawing/2014/main" id="{4887A1D2-0C72-4866-87AE-6A02C20FC745}"/>
                  </a:ext>
                </a:extLst>
              </p:cNvPr>
              <p:cNvSpPr/>
              <p:nvPr/>
            </p:nvSpPr>
            <p:spPr>
              <a:xfrm>
                <a:off x="5843478" y="3528910"/>
                <a:ext cx="17780" cy="49877"/>
              </a:xfrm>
              <a:custGeom>
                <a:avLst/>
                <a:gdLst>
                  <a:gd name="connsiteX0" fmla="*/ 0 w 17780"/>
                  <a:gd name="connsiteY0" fmla="*/ 0 h 42025"/>
                  <a:gd name="connsiteX1" fmla="*/ 0 w 17780"/>
                  <a:gd name="connsiteY1" fmla="*/ 42026 h 42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7780" h="42025">
                    <a:moveTo>
                      <a:pt x="0" y="0"/>
                    </a:moveTo>
                    <a:lnTo>
                      <a:pt x="0" y="42026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478" name="Freeform: Shape 477">
                <a:extLst>
                  <a:ext uri="{FF2B5EF4-FFF2-40B4-BE49-F238E27FC236}">
                    <a16:creationId xmlns:a16="http://schemas.microsoft.com/office/drawing/2014/main" id="{054692A4-9F78-4409-882A-BDB3B960E693}"/>
                  </a:ext>
                </a:extLst>
              </p:cNvPr>
              <p:cNvSpPr/>
              <p:nvPr/>
            </p:nvSpPr>
            <p:spPr>
              <a:xfrm>
                <a:off x="6122457" y="3553849"/>
                <a:ext cx="45518" cy="17941"/>
              </a:xfrm>
              <a:custGeom>
                <a:avLst/>
                <a:gdLst>
                  <a:gd name="connsiteX0" fmla="*/ 0 w 45518"/>
                  <a:gd name="connsiteY0" fmla="*/ 0 h 15117"/>
                  <a:gd name="connsiteX1" fmla="*/ 45519 w 45518"/>
                  <a:gd name="connsiteY1" fmla="*/ 0 h 151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5518" h="15117">
                    <a:moveTo>
                      <a:pt x="0" y="0"/>
                    </a:moveTo>
                    <a:lnTo>
                      <a:pt x="45519" y="0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479" name="Freeform: Shape 478">
                <a:extLst>
                  <a:ext uri="{FF2B5EF4-FFF2-40B4-BE49-F238E27FC236}">
                    <a16:creationId xmlns:a16="http://schemas.microsoft.com/office/drawing/2014/main" id="{24E2091C-97B6-48C1-B6F5-D35C3E27E6EC}"/>
                  </a:ext>
                </a:extLst>
              </p:cNvPr>
              <p:cNvSpPr/>
              <p:nvPr/>
            </p:nvSpPr>
            <p:spPr>
              <a:xfrm>
                <a:off x="6145216" y="3528910"/>
                <a:ext cx="17780" cy="49877"/>
              </a:xfrm>
              <a:custGeom>
                <a:avLst/>
                <a:gdLst>
                  <a:gd name="connsiteX0" fmla="*/ 0 w 17780"/>
                  <a:gd name="connsiteY0" fmla="*/ 0 h 42025"/>
                  <a:gd name="connsiteX1" fmla="*/ 0 w 17780"/>
                  <a:gd name="connsiteY1" fmla="*/ 42026 h 42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7780" h="42025">
                    <a:moveTo>
                      <a:pt x="0" y="0"/>
                    </a:moveTo>
                    <a:lnTo>
                      <a:pt x="0" y="42026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480" name="Freeform: Shape 479">
                <a:extLst>
                  <a:ext uri="{FF2B5EF4-FFF2-40B4-BE49-F238E27FC236}">
                    <a16:creationId xmlns:a16="http://schemas.microsoft.com/office/drawing/2014/main" id="{B50F9A1F-6DF2-4FFC-A48F-ABC221F07FE4}"/>
                  </a:ext>
                </a:extLst>
              </p:cNvPr>
              <p:cNvSpPr/>
              <p:nvPr/>
            </p:nvSpPr>
            <p:spPr>
              <a:xfrm>
                <a:off x="6457801" y="3553849"/>
                <a:ext cx="45518" cy="17941"/>
              </a:xfrm>
              <a:custGeom>
                <a:avLst/>
                <a:gdLst>
                  <a:gd name="connsiteX0" fmla="*/ 0 w 45518"/>
                  <a:gd name="connsiteY0" fmla="*/ 0 h 15117"/>
                  <a:gd name="connsiteX1" fmla="*/ 45519 w 45518"/>
                  <a:gd name="connsiteY1" fmla="*/ 0 h 151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5518" h="15117">
                    <a:moveTo>
                      <a:pt x="0" y="0"/>
                    </a:moveTo>
                    <a:lnTo>
                      <a:pt x="45519" y="0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481" name="Freeform: Shape 480">
                <a:extLst>
                  <a:ext uri="{FF2B5EF4-FFF2-40B4-BE49-F238E27FC236}">
                    <a16:creationId xmlns:a16="http://schemas.microsoft.com/office/drawing/2014/main" id="{320C8018-FA2E-4BD1-B9BF-E28E7BA92824}"/>
                  </a:ext>
                </a:extLst>
              </p:cNvPr>
              <p:cNvSpPr/>
              <p:nvPr/>
            </p:nvSpPr>
            <p:spPr>
              <a:xfrm>
                <a:off x="6480561" y="3528910"/>
                <a:ext cx="17780" cy="49877"/>
              </a:xfrm>
              <a:custGeom>
                <a:avLst/>
                <a:gdLst>
                  <a:gd name="connsiteX0" fmla="*/ 0 w 17780"/>
                  <a:gd name="connsiteY0" fmla="*/ 0 h 42025"/>
                  <a:gd name="connsiteX1" fmla="*/ 0 w 17780"/>
                  <a:gd name="connsiteY1" fmla="*/ 42026 h 42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7780" h="42025">
                    <a:moveTo>
                      <a:pt x="0" y="0"/>
                    </a:moveTo>
                    <a:lnTo>
                      <a:pt x="0" y="42026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482" name="Freeform: Shape 481">
                <a:extLst>
                  <a:ext uri="{FF2B5EF4-FFF2-40B4-BE49-F238E27FC236}">
                    <a16:creationId xmlns:a16="http://schemas.microsoft.com/office/drawing/2014/main" id="{04298C4F-76DA-4629-B30D-67EB4BA2DDDC}"/>
                  </a:ext>
                </a:extLst>
              </p:cNvPr>
              <p:cNvSpPr/>
              <p:nvPr/>
            </p:nvSpPr>
            <p:spPr>
              <a:xfrm>
                <a:off x="7061279" y="3553849"/>
                <a:ext cx="45518" cy="17941"/>
              </a:xfrm>
              <a:custGeom>
                <a:avLst/>
                <a:gdLst>
                  <a:gd name="connsiteX0" fmla="*/ 0 w 45518"/>
                  <a:gd name="connsiteY0" fmla="*/ 0 h 15117"/>
                  <a:gd name="connsiteX1" fmla="*/ 45518 w 45518"/>
                  <a:gd name="connsiteY1" fmla="*/ 0 h 151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5518" h="15117">
                    <a:moveTo>
                      <a:pt x="0" y="0"/>
                    </a:moveTo>
                    <a:lnTo>
                      <a:pt x="45518" y="0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483" name="Freeform: Shape 482">
                <a:extLst>
                  <a:ext uri="{FF2B5EF4-FFF2-40B4-BE49-F238E27FC236}">
                    <a16:creationId xmlns:a16="http://schemas.microsoft.com/office/drawing/2014/main" id="{C9447494-698B-45EF-A313-DA42ADE2DB68}"/>
                  </a:ext>
                </a:extLst>
              </p:cNvPr>
              <p:cNvSpPr/>
              <p:nvPr/>
            </p:nvSpPr>
            <p:spPr>
              <a:xfrm>
                <a:off x="7084038" y="3528910"/>
                <a:ext cx="17780" cy="49877"/>
              </a:xfrm>
              <a:custGeom>
                <a:avLst/>
                <a:gdLst>
                  <a:gd name="connsiteX0" fmla="*/ 0 w 17780"/>
                  <a:gd name="connsiteY0" fmla="*/ 0 h 42025"/>
                  <a:gd name="connsiteX1" fmla="*/ 0 w 17780"/>
                  <a:gd name="connsiteY1" fmla="*/ 42026 h 42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7780" h="42025">
                    <a:moveTo>
                      <a:pt x="0" y="0"/>
                    </a:moveTo>
                    <a:lnTo>
                      <a:pt x="0" y="42026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484" name="Freeform: Shape 483">
                <a:extLst>
                  <a:ext uri="{FF2B5EF4-FFF2-40B4-BE49-F238E27FC236}">
                    <a16:creationId xmlns:a16="http://schemas.microsoft.com/office/drawing/2014/main" id="{B77C5FD4-33BC-4A33-A9C9-C3F93E9CF89F}"/>
                  </a:ext>
                </a:extLst>
              </p:cNvPr>
              <p:cNvSpPr/>
              <p:nvPr/>
            </p:nvSpPr>
            <p:spPr>
              <a:xfrm>
                <a:off x="7245665" y="3553849"/>
                <a:ext cx="45518" cy="17941"/>
              </a:xfrm>
              <a:custGeom>
                <a:avLst/>
                <a:gdLst>
                  <a:gd name="connsiteX0" fmla="*/ 0 w 45518"/>
                  <a:gd name="connsiteY0" fmla="*/ 0 h 15117"/>
                  <a:gd name="connsiteX1" fmla="*/ 45518 w 45518"/>
                  <a:gd name="connsiteY1" fmla="*/ 0 h 151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5518" h="15117">
                    <a:moveTo>
                      <a:pt x="0" y="0"/>
                    </a:moveTo>
                    <a:lnTo>
                      <a:pt x="45518" y="0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485" name="Freeform: Shape 484">
                <a:extLst>
                  <a:ext uri="{FF2B5EF4-FFF2-40B4-BE49-F238E27FC236}">
                    <a16:creationId xmlns:a16="http://schemas.microsoft.com/office/drawing/2014/main" id="{0E5D21B5-599D-47ED-9457-EB0FBA12F294}"/>
                  </a:ext>
                </a:extLst>
              </p:cNvPr>
              <p:cNvSpPr/>
              <p:nvPr/>
            </p:nvSpPr>
            <p:spPr>
              <a:xfrm>
                <a:off x="7268424" y="3528910"/>
                <a:ext cx="17780" cy="49877"/>
              </a:xfrm>
              <a:custGeom>
                <a:avLst/>
                <a:gdLst>
                  <a:gd name="connsiteX0" fmla="*/ 0 w 17780"/>
                  <a:gd name="connsiteY0" fmla="*/ 0 h 42025"/>
                  <a:gd name="connsiteX1" fmla="*/ 0 w 17780"/>
                  <a:gd name="connsiteY1" fmla="*/ 42026 h 42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7780" h="42025">
                    <a:moveTo>
                      <a:pt x="0" y="0"/>
                    </a:moveTo>
                    <a:lnTo>
                      <a:pt x="0" y="42026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486" name="Freeform: Shape 485">
                <a:extLst>
                  <a:ext uri="{FF2B5EF4-FFF2-40B4-BE49-F238E27FC236}">
                    <a16:creationId xmlns:a16="http://schemas.microsoft.com/office/drawing/2014/main" id="{6205FBFF-4C8A-48E2-82B6-294C52941E21}"/>
                  </a:ext>
                </a:extLst>
              </p:cNvPr>
              <p:cNvSpPr/>
              <p:nvPr/>
            </p:nvSpPr>
            <p:spPr>
              <a:xfrm>
                <a:off x="7715075" y="4208173"/>
                <a:ext cx="45518" cy="17941"/>
              </a:xfrm>
              <a:custGeom>
                <a:avLst/>
                <a:gdLst>
                  <a:gd name="connsiteX0" fmla="*/ 0 w 45518"/>
                  <a:gd name="connsiteY0" fmla="*/ 0 h 15117"/>
                  <a:gd name="connsiteX1" fmla="*/ 45519 w 45518"/>
                  <a:gd name="connsiteY1" fmla="*/ 0 h 151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5518" h="15117">
                    <a:moveTo>
                      <a:pt x="0" y="0"/>
                    </a:moveTo>
                    <a:lnTo>
                      <a:pt x="45519" y="0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487" name="Freeform: Shape 486">
                <a:extLst>
                  <a:ext uri="{FF2B5EF4-FFF2-40B4-BE49-F238E27FC236}">
                    <a16:creationId xmlns:a16="http://schemas.microsoft.com/office/drawing/2014/main" id="{AB403356-B910-4075-9483-2EAEA91B79FE}"/>
                  </a:ext>
                </a:extLst>
              </p:cNvPr>
              <p:cNvSpPr/>
              <p:nvPr/>
            </p:nvSpPr>
            <p:spPr>
              <a:xfrm>
                <a:off x="7737835" y="4183234"/>
                <a:ext cx="17780" cy="49877"/>
              </a:xfrm>
              <a:custGeom>
                <a:avLst/>
                <a:gdLst>
                  <a:gd name="connsiteX0" fmla="*/ 0 w 17780"/>
                  <a:gd name="connsiteY0" fmla="*/ 0 h 42025"/>
                  <a:gd name="connsiteX1" fmla="*/ 0 w 17780"/>
                  <a:gd name="connsiteY1" fmla="*/ 42026 h 42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7780" h="42025">
                    <a:moveTo>
                      <a:pt x="0" y="0"/>
                    </a:moveTo>
                    <a:lnTo>
                      <a:pt x="0" y="42026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488" name="Freeform: Shape 487">
                <a:extLst>
                  <a:ext uri="{FF2B5EF4-FFF2-40B4-BE49-F238E27FC236}">
                    <a16:creationId xmlns:a16="http://schemas.microsoft.com/office/drawing/2014/main" id="{3F3094FF-9ADD-4FEA-A3E9-B92CBD84F138}"/>
                  </a:ext>
                </a:extLst>
              </p:cNvPr>
              <p:cNvSpPr/>
              <p:nvPr/>
            </p:nvSpPr>
            <p:spPr>
              <a:xfrm>
                <a:off x="8117453" y="4208173"/>
                <a:ext cx="45518" cy="17941"/>
              </a:xfrm>
              <a:custGeom>
                <a:avLst/>
                <a:gdLst>
                  <a:gd name="connsiteX0" fmla="*/ 0 w 45518"/>
                  <a:gd name="connsiteY0" fmla="*/ 0 h 15117"/>
                  <a:gd name="connsiteX1" fmla="*/ 45518 w 45518"/>
                  <a:gd name="connsiteY1" fmla="*/ 0 h 151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5518" h="15117">
                    <a:moveTo>
                      <a:pt x="0" y="0"/>
                    </a:moveTo>
                    <a:lnTo>
                      <a:pt x="45518" y="0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489" name="Freeform: Shape 488">
                <a:extLst>
                  <a:ext uri="{FF2B5EF4-FFF2-40B4-BE49-F238E27FC236}">
                    <a16:creationId xmlns:a16="http://schemas.microsoft.com/office/drawing/2014/main" id="{BEAE49A6-FE3B-4031-AFB2-7F11AB275481}"/>
                  </a:ext>
                </a:extLst>
              </p:cNvPr>
              <p:cNvSpPr/>
              <p:nvPr/>
            </p:nvSpPr>
            <p:spPr>
              <a:xfrm>
                <a:off x="8140212" y="4183234"/>
                <a:ext cx="17780" cy="49877"/>
              </a:xfrm>
              <a:custGeom>
                <a:avLst/>
                <a:gdLst>
                  <a:gd name="connsiteX0" fmla="*/ 0 w 17780"/>
                  <a:gd name="connsiteY0" fmla="*/ 0 h 42025"/>
                  <a:gd name="connsiteX1" fmla="*/ 0 w 17780"/>
                  <a:gd name="connsiteY1" fmla="*/ 42026 h 42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7780" h="42025">
                    <a:moveTo>
                      <a:pt x="0" y="0"/>
                    </a:moveTo>
                    <a:lnTo>
                      <a:pt x="0" y="42026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490" name="Freeform: Shape 489">
                <a:extLst>
                  <a:ext uri="{FF2B5EF4-FFF2-40B4-BE49-F238E27FC236}">
                    <a16:creationId xmlns:a16="http://schemas.microsoft.com/office/drawing/2014/main" id="{C14A129C-BE89-4ED6-8106-3054371628A7}"/>
                  </a:ext>
                </a:extLst>
              </p:cNvPr>
              <p:cNvSpPr/>
              <p:nvPr/>
            </p:nvSpPr>
            <p:spPr>
              <a:xfrm>
                <a:off x="8151058" y="4208173"/>
                <a:ext cx="45340" cy="17941"/>
              </a:xfrm>
              <a:custGeom>
                <a:avLst/>
                <a:gdLst>
                  <a:gd name="connsiteX0" fmla="*/ 0 w 45340"/>
                  <a:gd name="connsiteY0" fmla="*/ 0 h 15117"/>
                  <a:gd name="connsiteX1" fmla="*/ 45341 w 45340"/>
                  <a:gd name="connsiteY1" fmla="*/ 0 h 151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5340" h="15117">
                    <a:moveTo>
                      <a:pt x="0" y="0"/>
                    </a:moveTo>
                    <a:lnTo>
                      <a:pt x="45341" y="0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491" name="Freeform: Shape 490">
                <a:extLst>
                  <a:ext uri="{FF2B5EF4-FFF2-40B4-BE49-F238E27FC236}">
                    <a16:creationId xmlns:a16="http://schemas.microsoft.com/office/drawing/2014/main" id="{8C765ED8-026E-4DCD-87E3-49C6CBBC9F8A}"/>
                  </a:ext>
                </a:extLst>
              </p:cNvPr>
              <p:cNvSpPr/>
              <p:nvPr/>
            </p:nvSpPr>
            <p:spPr>
              <a:xfrm>
                <a:off x="8173640" y="4183234"/>
                <a:ext cx="17780" cy="49877"/>
              </a:xfrm>
              <a:custGeom>
                <a:avLst/>
                <a:gdLst>
                  <a:gd name="connsiteX0" fmla="*/ 0 w 17780"/>
                  <a:gd name="connsiteY0" fmla="*/ 0 h 42025"/>
                  <a:gd name="connsiteX1" fmla="*/ 0 w 17780"/>
                  <a:gd name="connsiteY1" fmla="*/ 42026 h 42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7780" h="42025">
                    <a:moveTo>
                      <a:pt x="0" y="0"/>
                    </a:moveTo>
                    <a:lnTo>
                      <a:pt x="0" y="42026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492" name="Freeform: Shape 491">
                <a:extLst>
                  <a:ext uri="{FF2B5EF4-FFF2-40B4-BE49-F238E27FC236}">
                    <a16:creationId xmlns:a16="http://schemas.microsoft.com/office/drawing/2014/main" id="{6D4F06B7-72CB-4B88-B1B6-831FDB7EADAE}"/>
                  </a:ext>
                </a:extLst>
              </p:cNvPr>
              <p:cNvSpPr/>
              <p:nvPr/>
            </p:nvSpPr>
            <p:spPr>
              <a:xfrm>
                <a:off x="8201200" y="4208173"/>
                <a:ext cx="45518" cy="17941"/>
              </a:xfrm>
              <a:custGeom>
                <a:avLst/>
                <a:gdLst>
                  <a:gd name="connsiteX0" fmla="*/ 0 w 45518"/>
                  <a:gd name="connsiteY0" fmla="*/ 0 h 15117"/>
                  <a:gd name="connsiteX1" fmla="*/ 45519 w 45518"/>
                  <a:gd name="connsiteY1" fmla="*/ 0 h 151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5518" h="15117">
                    <a:moveTo>
                      <a:pt x="0" y="0"/>
                    </a:moveTo>
                    <a:lnTo>
                      <a:pt x="45519" y="0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493" name="Freeform: Shape 492">
                <a:extLst>
                  <a:ext uri="{FF2B5EF4-FFF2-40B4-BE49-F238E27FC236}">
                    <a16:creationId xmlns:a16="http://schemas.microsoft.com/office/drawing/2014/main" id="{6F13DBD8-E137-496D-9B09-B265D5983DCC}"/>
                  </a:ext>
                </a:extLst>
              </p:cNvPr>
              <p:cNvSpPr/>
              <p:nvPr/>
            </p:nvSpPr>
            <p:spPr>
              <a:xfrm>
                <a:off x="8223959" y="4183234"/>
                <a:ext cx="17780" cy="49877"/>
              </a:xfrm>
              <a:custGeom>
                <a:avLst/>
                <a:gdLst>
                  <a:gd name="connsiteX0" fmla="*/ 0 w 17780"/>
                  <a:gd name="connsiteY0" fmla="*/ 0 h 42025"/>
                  <a:gd name="connsiteX1" fmla="*/ 0 w 17780"/>
                  <a:gd name="connsiteY1" fmla="*/ 42026 h 42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7780" h="42025">
                    <a:moveTo>
                      <a:pt x="0" y="0"/>
                    </a:moveTo>
                    <a:lnTo>
                      <a:pt x="0" y="42026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494" name="Freeform: Shape 493">
                <a:extLst>
                  <a:ext uri="{FF2B5EF4-FFF2-40B4-BE49-F238E27FC236}">
                    <a16:creationId xmlns:a16="http://schemas.microsoft.com/office/drawing/2014/main" id="{7E81D1BD-57FA-4BB5-B79F-54226D88FAB2}"/>
                  </a:ext>
                </a:extLst>
              </p:cNvPr>
              <p:cNvSpPr/>
              <p:nvPr/>
            </p:nvSpPr>
            <p:spPr>
              <a:xfrm>
                <a:off x="8720930" y="4208173"/>
                <a:ext cx="45518" cy="17941"/>
              </a:xfrm>
              <a:custGeom>
                <a:avLst/>
                <a:gdLst>
                  <a:gd name="connsiteX0" fmla="*/ 0 w 45518"/>
                  <a:gd name="connsiteY0" fmla="*/ 0 h 15117"/>
                  <a:gd name="connsiteX1" fmla="*/ 45518 w 45518"/>
                  <a:gd name="connsiteY1" fmla="*/ 0 h 151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5518" h="15117">
                    <a:moveTo>
                      <a:pt x="0" y="0"/>
                    </a:moveTo>
                    <a:lnTo>
                      <a:pt x="45518" y="0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495" name="Freeform: Shape 494">
                <a:extLst>
                  <a:ext uri="{FF2B5EF4-FFF2-40B4-BE49-F238E27FC236}">
                    <a16:creationId xmlns:a16="http://schemas.microsoft.com/office/drawing/2014/main" id="{DA4DD7B2-D808-4A12-B93B-2598C0DD4A9D}"/>
                  </a:ext>
                </a:extLst>
              </p:cNvPr>
              <p:cNvSpPr/>
              <p:nvPr/>
            </p:nvSpPr>
            <p:spPr>
              <a:xfrm>
                <a:off x="8743690" y="4183234"/>
                <a:ext cx="17780" cy="49877"/>
              </a:xfrm>
              <a:custGeom>
                <a:avLst/>
                <a:gdLst>
                  <a:gd name="connsiteX0" fmla="*/ 0 w 17780"/>
                  <a:gd name="connsiteY0" fmla="*/ 0 h 42025"/>
                  <a:gd name="connsiteX1" fmla="*/ 0 w 17780"/>
                  <a:gd name="connsiteY1" fmla="*/ 42026 h 42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7780" h="42025">
                    <a:moveTo>
                      <a:pt x="0" y="0"/>
                    </a:moveTo>
                    <a:lnTo>
                      <a:pt x="0" y="42026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496" name="Freeform: Shape 495">
                <a:extLst>
                  <a:ext uri="{FF2B5EF4-FFF2-40B4-BE49-F238E27FC236}">
                    <a16:creationId xmlns:a16="http://schemas.microsoft.com/office/drawing/2014/main" id="{B3663EA9-813C-4CB7-8A0B-F6CF2DD91756}"/>
                  </a:ext>
                </a:extLst>
              </p:cNvPr>
              <p:cNvSpPr/>
              <p:nvPr/>
            </p:nvSpPr>
            <p:spPr>
              <a:xfrm>
                <a:off x="9223947" y="4208173"/>
                <a:ext cx="45518" cy="17941"/>
              </a:xfrm>
              <a:custGeom>
                <a:avLst/>
                <a:gdLst>
                  <a:gd name="connsiteX0" fmla="*/ 0 w 45518"/>
                  <a:gd name="connsiteY0" fmla="*/ 0 h 15117"/>
                  <a:gd name="connsiteX1" fmla="*/ 45519 w 45518"/>
                  <a:gd name="connsiteY1" fmla="*/ 0 h 151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5518" h="15117">
                    <a:moveTo>
                      <a:pt x="0" y="0"/>
                    </a:moveTo>
                    <a:lnTo>
                      <a:pt x="45519" y="0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497" name="Freeform: Shape 496">
                <a:extLst>
                  <a:ext uri="{FF2B5EF4-FFF2-40B4-BE49-F238E27FC236}">
                    <a16:creationId xmlns:a16="http://schemas.microsoft.com/office/drawing/2014/main" id="{23EE472E-A447-492F-AA9B-1AF72541DE36}"/>
                  </a:ext>
                </a:extLst>
              </p:cNvPr>
              <p:cNvSpPr/>
              <p:nvPr/>
            </p:nvSpPr>
            <p:spPr>
              <a:xfrm>
                <a:off x="9246706" y="4183234"/>
                <a:ext cx="17780" cy="49877"/>
              </a:xfrm>
              <a:custGeom>
                <a:avLst/>
                <a:gdLst>
                  <a:gd name="connsiteX0" fmla="*/ 0 w 17780"/>
                  <a:gd name="connsiteY0" fmla="*/ 0 h 42025"/>
                  <a:gd name="connsiteX1" fmla="*/ 0 w 17780"/>
                  <a:gd name="connsiteY1" fmla="*/ 42026 h 42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7780" h="42025">
                    <a:moveTo>
                      <a:pt x="0" y="0"/>
                    </a:moveTo>
                    <a:lnTo>
                      <a:pt x="0" y="42026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498" name="Freeform: Shape 497">
                <a:extLst>
                  <a:ext uri="{FF2B5EF4-FFF2-40B4-BE49-F238E27FC236}">
                    <a16:creationId xmlns:a16="http://schemas.microsoft.com/office/drawing/2014/main" id="{ECDEAD6B-5619-4744-AD25-AA5037060EA0}"/>
                  </a:ext>
                </a:extLst>
              </p:cNvPr>
              <p:cNvSpPr/>
              <p:nvPr/>
            </p:nvSpPr>
            <p:spPr>
              <a:xfrm>
                <a:off x="9458652" y="4208173"/>
                <a:ext cx="45518" cy="17941"/>
              </a:xfrm>
              <a:custGeom>
                <a:avLst/>
                <a:gdLst>
                  <a:gd name="connsiteX0" fmla="*/ 0 w 45518"/>
                  <a:gd name="connsiteY0" fmla="*/ 0 h 15117"/>
                  <a:gd name="connsiteX1" fmla="*/ 45519 w 45518"/>
                  <a:gd name="connsiteY1" fmla="*/ 0 h 151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5518" h="15117">
                    <a:moveTo>
                      <a:pt x="0" y="0"/>
                    </a:moveTo>
                    <a:lnTo>
                      <a:pt x="45519" y="0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499" name="Freeform: Shape 498">
                <a:extLst>
                  <a:ext uri="{FF2B5EF4-FFF2-40B4-BE49-F238E27FC236}">
                    <a16:creationId xmlns:a16="http://schemas.microsoft.com/office/drawing/2014/main" id="{80369E5C-06BF-47BB-8598-775AE5911094}"/>
                  </a:ext>
                </a:extLst>
              </p:cNvPr>
              <p:cNvSpPr/>
              <p:nvPr/>
            </p:nvSpPr>
            <p:spPr>
              <a:xfrm>
                <a:off x="9481411" y="4183234"/>
                <a:ext cx="17780" cy="49877"/>
              </a:xfrm>
              <a:custGeom>
                <a:avLst/>
                <a:gdLst>
                  <a:gd name="connsiteX0" fmla="*/ 0 w 17780"/>
                  <a:gd name="connsiteY0" fmla="*/ 0 h 42025"/>
                  <a:gd name="connsiteX1" fmla="*/ 0 w 17780"/>
                  <a:gd name="connsiteY1" fmla="*/ 42026 h 42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7780" h="42025">
                    <a:moveTo>
                      <a:pt x="0" y="0"/>
                    </a:moveTo>
                    <a:lnTo>
                      <a:pt x="0" y="42026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500" name="Freeform: Shape 499">
                <a:extLst>
                  <a:ext uri="{FF2B5EF4-FFF2-40B4-BE49-F238E27FC236}">
                    <a16:creationId xmlns:a16="http://schemas.microsoft.com/office/drawing/2014/main" id="{B55C92AF-CAC6-403A-980E-898B4494D390}"/>
                  </a:ext>
                </a:extLst>
              </p:cNvPr>
              <p:cNvSpPr/>
              <p:nvPr/>
            </p:nvSpPr>
            <p:spPr>
              <a:xfrm>
                <a:off x="9576005" y="4208173"/>
                <a:ext cx="45518" cy="17941"/>
              </a:xfrm>
              <a:custGeom>
                <a:avLst/>
                <a:gdLst>
                  <a:gd name="connsiteX0" fmla="*/ 0 w 45518"/>
                  <a:gd name="connsiteY0" fmla="*/ 0 h 15117"/>
                  <a:gd name="connsiteX1" fmla="*/ 45519 w 45518"/>
                  <a:gd name="connsiteY1" fmla="*/ 0 h 151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5518" h="15117">
                    <a:moveTo>
                      <a:pt x="0" y="0"/>
                    </a:moveTo>
                    <a:lnTo>
                      <a:pt x="45519" y="0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501" name="Freeform: Shape 500">
                <a:extLst>
                  <a:ext uri="{FF2B5EF4-FFF2-40B4-BE49-F238E27FC236}">
                    <a16:creationId xmlns:a16="http://schemas.microsoft.com/office/drawing/2014/main" id="{551033DE-4AFE-4D0E-B66A-DF7E661FEE6A}"/>
                  </a:ext>
                </a:extLst>
              </p:cNvPr>
              <p:cNvSpPr/>
              <p:nvPr/>
            </p:nvSpPr>
            <p:spPr>
              <a:xfrm>
                <a:off x="9598764" y="4183234"/>
                <a:ext cx="17780" cy="49877"/>
              </a:xfrm>
              <a:custGeom>
                <a:avLst/>
                <a:gdLst>
                  <a:gd name="connsiteX0" fmla="*/ 0 w 17780"/>
                  <a:gd name="connsiteY0" fmla="*/ 0 h 42025"/>
                  <a:gd name="connsiteX1" fmla="*/ 0 w 17780"/>
                  <a:gd name="connsiteY1" fmla="*/ 42026 h 42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7780" h="42025">
                    <a:moveTo>
                      <a:pt x="0" y="0"/>
                    </a:moveTo>
                    <a:lnTo>
                      <a:pt x="0" y="42026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502" name="Freeform: Shape 501">
                <a:extLst>
                  <a:ext uri="{FF2B5EF4-FFF2-40B4-BE49-F238E27FC236}">
                    <a16:creationId xmlns:a16="http://schemas.microsoft.com/office/drawing/2014/main" id="{832BD7F7-F9BF-406B-8AC7-41FED42D95A2}"/>
                  </a:ext>
                </a:extLst>
              </p:cNvPr>
              <p:cNvSpPr/>
              <p:nvPr/>
            </p:nvSpPr>
            <p:spPr>
              <a:xfrm>
                <a:off x="9598230" y="4204225"/>
                <a:ext cx="533" cy="3946"/>
              </a:xfrm>
              <a:custGeom>
                <a:avLst/>
                <a:gdLst>
                  <a:gd name="connsiteX0" fmla="*/ 0 w 533"/>
                  <a:gd name="connsiteY0" fmla="*/ 0 h 3325"/>
                  <a:gd name="connsiteX1" fmla="*/ 533 w 533"/>
                  <a:gd name="connsiteY1" fmla="*/ 3326 h 33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533" h="3325">
                    <a:moveTo>
                      <a:pt x="0" y="0"/>
                    </a:moveTo>
                    <a:lnTo>
                      <a:pt x="533" y="3326"/>
                    </a:lnTo>
                  </a:path>
                </a:pathLst>
              </a:custGeom>
              <a:ln w="12700" cap="flat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503" name="Freeform: Shape 502">
                <a:extLst>
                  <a:ext uri="{FF2B5EF4-FFF2-40B4-BE49-F238E27FC236}">
                    <a16:creationId xmlns:a16="http://schemas.microsoft.com/office/drawing/2014/main" id="{74D11EA7-B0E0-4CCF-949C-23BB0D733CD7}"/>
                  </a:ext>
                </a:extLst>
              </p:cNvPr>
              <p:cNvSpPr/>
              <p:nvPr/>
            </p:nvSpPr>
            <p:spPr>
              <a:xfrm>
                <a:off x="3490378" y="2867947"/>
                <a:ext cx="45518" cy="17941"/>
              </a:xfrm>
              <a:custGeom>
                <a:avLst/>
                <a:gdLst>
                  <a:gd name="connsiteX0" fmla="*/ 0 w 45518"/>
                  <a:gd name="connsiteY0" fmla="*/ 0 h 15117"/>
                  <a:gd name="connsiteX1" fmla="*/ 45519 w 45518"/>
                  <a:gd name="connsiteY1" fmla="*/ 0 h 151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5518" h="15117">
                    <a:moveTo>
                      <a:pt x="0" y="0"/>
                    </a:moveTo>
                    <a:lnTo>
                      <a:pt x="45519" y="0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504" name="Freeform: Shape 503">
                <a:extLst>
                  <a:ext uri="{FF2B5EF4-FFF2-40B4-BE49-F238E27FC236}">
                    <a16:creationId xmlns:a16="http://schemas.microsoft.com/office/drawing/2014/main" id="{E055271B-54C9-417D-B7B4-3A6FF09FC832}"/>
                  </a:ext>
                </a:extLst>
              </p:cNvPr>
              <p:cNvSpPr/>
              <p:nvPr/>
            </p:nvSpPr>
            <p:spPr>
              <a:xfrm>
                <a:off x="3513138" y="2843008"/>
                <a:ext cx="17780" cy="49877"/>
              </a:xfrm>
              <a:custGeom>
                <a:avLst/>
                <a:gdLst>
                  <a:gd name="connsiteX0" fmla="*/ 0 w 17780"/>
                  <a:gd name="connsiteY0" fmla="*/ 0 h 42025"/>
                  <a:gd name="connsiteX1" fmla="*/ 0 w 17780"/>
                  <a:gd name="connsiteY1" fmla="*/ 42026 h 42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7780" h="42025">
                    <a:moveTo>
                      <a:pt x="0" y="0"/>
                    </a:moveTo>
                    <a:lnTo>
                      <a:pt x="0" y="42026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505" name="Freeform: Shape 504">
                <a:extLst>
                  <a:ext uri="{FF2B5EF4-FFF2-40B4-BE49-F238E27FC236}">
                    <a16:creationId xmlns:a16="http://schemas.microsoft.com/office/drawing/2014/main" id="{B2197F2E-5CF7-46C8-85E6-C077B9600235}"/>
                  </a:ext>
                </a:extLst>
              </p:cNvPr>
              <p:cNvSpPr/>
              <p:nvPr/>
            </p:nvSpPr>
            <p:spPr>
              <a:xfrm>
                <a:off x="3507092" y="2867947"/>
                <a:ext cx="45518" cy="17941"/>
              </a:xfrm>
              <a:custGeom>
                <a:avLst/>
                <a:gdLst>
                  <a:gd name="connsiteX0" fmla="*/ 0 w 45518"/>
                  <a:gd name="connsiteY0" fmla="*/ 0 h 15117"/>
                  <a:gd name="connsiteX1" fmla="*/ 45519 w 45518"/>
                  <a:gd name="connsiteY1" fmla="*/ 0 h 151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5518" h="15117">
                    <a:moveTo>
                      <a:pt x="0" y="0"/>
                    </a:moveTo>
                    <a:lnTo>
                      <a:pt x="45519" y="0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506" name="Freeform: Shape 505">
                <a:extLst>
                  <a:ext uri="{FF2B5EF4-FFF2-40B4-BE49-F238E27FC236}">
                    <a16:creationId xmlns:a16="http://schemas.microsoft.com/office/drawing/2014/main" id="{92C0A9CD-6685-457B-8C19-45C3D75DDEE0}"/>
                  </a:ext>
                </a:extLst>
              </p:cNvPr>
              <p:cNvSpPr/>
              <p:nvPr/>
            </p:nvSpPr>
            <p:spPr>
              <a:xfrm>
                <a:off x="3529851" y="2843008"/>
                <a:ext cx="17780" cy="49877"/>
              </a:xfrm>
              <a:custGeom>
                <a:avLst/>
                <a:gdLst>
                  <a:gd name="connsiteX0" fmla="*/ 0 w 17780"/>
                  <a:gd name="connsiteY0" fmla="*/ 0 h 42025"/>
                  <a:gd name="connsiteX1" fmla="*/ 0 w 17780"/>
                  <a:gd name="connsiteY1" fmla="*/ 42026 h 42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7780" h="42025">
                    <a:moveTo>
                      <a:pt x="0" y="0"/>
                    </a:moveTo>
                    <a:lnTo>
                      <a:pt x="0" y="42026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507" name="Freeform: Shape 506">
                <a:extLst>
                  <a:ext uri="{FF2B5EF4-FFF2-40B4-BE49-F238E27FC236}">
                    <a16:creationId xmlns:a16="http://schemas.microsoft.com/office/drawing/2014/main" id="{09751B88-7687-4150-BF87-FCA910B5C2AD}"/>
                  </a:ext>
                </a:extLst>
              </p:cNvPr>
              <p:cNvSpPr/>
              <p:nvPr/>
            </p:nvSpPr>
            <p:spPr>
              <a:xfrm>
                <a:off x="3540698" y="2867947"/>
                <a:ext cx="45518" cy="17941"/>
              </a:xfrm>
              <a:custGeom>
                <a:avLst/>
                <a:gdLst>
                  <a:gd name="connsiteX0" fmla="*/ 0 w 45518"/>
                  <a:gd name="connsiteY0" fmla="*/ 0 h 15117"/>
                  <a:gd name="connsiteX1" fmla="*/ 45519 w 45518"/>
                  <a:gd name="connsiteY1" fmla="*/ 0 h 151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5518" h="15117">
                    <a:moveTo>
                      <a:pt x="0" y="0"/>
                    </a:moveTo>
                    <a:lnTo>
                      <a:pt x="45519" y="0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508" name="Freeform: Shape 507">
                <a:extLst>
                  <a:ext uri="{FF2B5EF4-FFF2-40B4-BE49-F238E27FC236}">
                    <a16:creationId xmlns:a16="http://schemas.microsoft.com/office/drawing/2014/main" id="{16EE6826-74A3-4012-9A72-2BD7F805D36B}"/>
                  </a:ext>
                </a:extLst>
              </p:cNvPr>
              <p:cNvSpPr/>
              <p:nvPr/>
            </p:nvSpPr>
            <p:spPr>
              <a:xfrm>
                <a:off x="3563457" y="2843008"/>
                <a:ext cx="17780" cy="49877"/>
              </a:xfrm>
              <a:custGeom>
                <a:avLst/>
                <a:gdLst>
                  <a:gd name="connsiteX0" fmla="*/ 0 w 17780"/>
                  <a:gd name="connsiteY0" fmla="*/ 0 h 42025"/>
                  <a:gd name="connsiteX1" fmla="*/ 0 w 17780"/>
                  <a:gd name="connsiteY1" fmla="*/ 42026 h 42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7780" h="42025">
                    <a:moveTo>
                      <a:pt x="0" y="0"/>
                    </a:moveTo>
                    <a:lnTo>
                      <a:pt x="0" y="42026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509" name="Freeform: Shape 508">
                <a:extLst>
                  <a:ext uri="{FF2B5EF4-FFF2-40B4-BE49-F238E27FC236}">
                    <a16:creationId xmlns:a16="http://schemas.microsoft.com/office/drawing/2014/main" id="{F302E450-8AAC-4AA9-A154-07294093FB93}"/>
                  </a:ext>
                </a:extLst>
              </p:cNvPr>
              <p:cNvSpPr/>
              <p:nvPr/>
            </p:nvSpPr>
            <p:spPr>
              <a:xfrm>
                <a:off x="3557412" y="2867947"/>
                <a:ext cx="45518" cy="17941"/>
              </a:xfrm>
              <a:custGeom>
                <a:avLst/>
                <a:gdLst>
                  <a:gd name="connsiteX0" fmla="*/ 0 w 45518"/>
                  <a:gd name="connsiteY0" fmla="*/ 0 h 15117"/>
                  <a:gd name="connsiteX1" fmla="*/ 45519 w 45518"/>
                  <a:gd name="connsiteY1" fmla="*/ 0 h 151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5518" h="15117">
                    <a:moveTo>
                      <a:pt x="0" y="0"/>
                    </a:moveTo>
                    <a:lnTo>
                      <a:pt x="45519" y="0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510" name="Freeform: Shape 509">
                <a:extLst>
                  <a:ext uri="{FF2B5EF4-FFF2-40B4-BE49-F238E27FC236}">
                    <a16:creationId xmlns:a16="http://schemas.microsoft.com/office/drawing/2014/main" id="{8B7CD794-7FA9-48DD-8BAF-67232E445853}"/>
                  </a:ext>
                </a:extLst>
              </p:cNvPr>
              <p:cNvSpPr/>
              <p:nvPr/>
            </p:nvSpPr>
            <p:spPr>
              <a:xfrm>
                <a:off x="3580171" y="2843008"/>
                <a:ext cx="17780" cy="49877"/>
              </a:xfrm>
              <a:custGeom>
                <a:avLst/>
                <a:gdLst>
                  <a:gd name="connsiteX0" fmla="*/ 0 w 17780"/>
                  <a:gd name="connsiteY0" fmla="*/ 0 h 42025"/>
                  <a:gd name="connsiteX1" fmla="*/ 0 w 17780"/>
                  <a:gd name="connsiteY1" fmla="*/ 42026 h 42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7780" h="42025">
                    <a:moveTo>
                      <a:pt x="0" y="0"/>
                    </a:moveTo>
                    <a:lnTo>
                      <a:pt x="0" y="42026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511" name="Freeform: Shape 510">
                <a:extLst>
                  <a:ext uri="{FF2B5EF4-FFF2-40B4-BE49-F238E27FC236}">
                    <a16:creationId xmlns:a16="http://schemas.microsoft.com/office/drawing/2014/main" id="{634896D4-1CC3-4E16-86FE-9D09022E74E3}"/>
                  </a:ext>
                </a:extLst>
              </p:cNvPr>
              <p:cNvSpPr/>
              <p:nvPr/>
            </p:nvSpPr>
            <p:spPr>
              <a:xfrm>
                <a:off x="3574303" y="2867947"/>
                <a:ext cx="45340" cy="17941"/>
              </a:xfrm>
              <a:custGeom>
                <a:avLst/>
                <a:gdLst>
                  <a:gd name="connsiteX0" fmla="*/ 0 w 45340"/>
                  <a:gd name="connsiteY0" fmla="*/ 0 h 15117"/>
                  <a:gd name="connsiteX1" fmla="*/ 45341 w 45340"/>
                  <a:gd name="connsiteY1" fmla="*/ 0 h 151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5340" h="15117">
                    <a:moveTo>
                      <a:pt x="0" y="0"/>
                    </a:moveTo>
                    <a:lnTo>
                      <a:pt x="45341" y="0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512" name="Freeform: Shape 511">
                <a:extLst>
                  <a:ext uri="{FF2B5EF4-FFF2-40B4-BE49-F238E27FC236}">
                    <a16:creationId xmlns:a16="http://schemas.microsoft.com/office/drawing/2014/main" id="{3B153B7C-934F-42A3-9F46-B941F878D2FF}"/>
                  </a:ext>
                </a:extLst>
              </p:cNvPr>
              <p:cNvSpPr/>
              <p:nvPr/>
            </p:nvSpPr>
            <p:spPr>
              <a:xfrm>
                <a:off x="3597063" y="2843008"/>
                <a:ext cx="17780" cy="49877"/>
              </a:xfrm>
              <a:custGeom>
                <a:avLst/>
                <a:gdLst>
                  <a:gd name="connsiteX0" fmla="*/ 0 w 17780"/>
                  <a:gd name="connsiteY0" fmla="*/ 0 h 42025"/>
                  <a:gd name="connsiteX1" fmla="*/ 0 w 17780"/>
                  <a:gd name="connsiteY1" fmla="*/ 42026 h 42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7780" h="42025">
                    <a:moveTo>
                      <a:pt x="0" y="0"/>
                    </a:moveTo>
                    <a:lnTo>
                      <a:pt x="0" y="42026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513" name="Freeform: Shape 512">
                <a:extLst>
                  <a:ext uri="{FF2B5EF4-FFF2-40B4-BE49-F238E27FC236}">
                    <a16:creationId xmlns:a16="http://schemas.microsoft.com/office/drawing/2014/main" id="{D5BE9101-D3CB-492A-A759-DB0309FA7062}"/>
                  </a:ext>
                </a:extLst>
              </p:cNvPr>
              <p:cNvSpPr/>
              <p:nvPr/>
            </p:nvSpPr>
            <p:spPr>
              <a:xfrm>
                <a:off x="3607731" y="2867947"/>
                <a:ext cx="45518" cy="17941"/>
              </a:xfrm>
              <a:custGeom>
                <a:avLst/>
                <a:gdLst>
                  <a:gd name="connsiteX0" fmla="*/ 0 w 45518"/>
                  <a:gd name="connsiteY0" fmla="*/ 0 h 15117"/>
                  <a:gd name="connsiteX1" fmla="*/ 45519 w 45518"/>
                  <a:gd name="connsiteY1" fmla="*/ 0 h 151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5518" h="15117">
                    <a:moveTo>
                      <a:pt x="0" y="0"/>
                    </a:moveTo>
                    <a:lnTo>
                      <a:pt x="45519" y="0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514" name="Freeform: Shape 513">
                <a:extLst>
                  <a:ext uri="{FF2B5EF4-FFF2-40B4-BE49-F238E27FC236}">
                    <a16:creationId xmlns:a16="http://schemas.microsoft.com/office/drawing/2014/main" id="{01A999B3-5D4E-45FD-ABD7-1F4864D802D1}"/>
                  </a:ext>
                </a:extLst>
              </p:cNvPr>
              <p:cNvSpPr/>
              <p:nvPr/>
            </p:nvSpPr>
            <p:spPr>
              <a:xfrm>
                <a:off x="3630490" y="2843008"/>
                <a:ext cx="17780" cy="49877"/>
              </a:xfrm>
              <a:custGeom>
                <a:avLst/>
                <a:gdLst>
                  <a:gd name="connsiteX0" fmla="*/ 0 w 17780"/>
                  <a:gd name="connsiteY0" fmla="*/ 0 h 42025"/>
                  <a:gd name="connsiteX1" fmla="*/ 0 w 17780"/>
                  <a:gd name="connsiteY1" fmla="*/ 42026 h 42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7780" h="42025">
                    <a:moveTo>
                      <a:pt x="0" y="0"/>
                    </a:moveTo>
                    <a:lnTo>
                      <a:pt x="0" y="42026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515" name="Freeform: Shape 514">
                <a:extLst>
                  <a:ext uri="{FF2B5EF4-FFF2-40B4-BE49-F238E27FC236}">
                    <a16:creationId xmlns:a16="http://schemas.microsoft.com/office/drawing/2014/main" id="{E2F582B5-EB5E-4DE9-9D34-7E7FA687025F}"/>
                  </a:ext>
                </a:extLst>
              </p:cNvPr>
              <p:cNvSpPr/>
              <p:nvPr/>
            </p:nvSpPr>
            <p:spPr>
              <a:xfrm>
                <a:off x="3607731" y="2867947"/>
                <a:ext cx="45518" cy="17941"/>
              </a:xfrm>
              <a:custGeom>
                <a:avLst/>
                <a:gdLst>
                  <a:gd name="connsiteX0" fmla="*/ 0 w 45518"/>
                  <a:gd name="connsiteY0" fmla="*/ 0 h 15117"/>
                  <a:gd name="connsiteX1" fmla="*/ 45519 w 45518"/>
                  <a:gd name="connsiteY1" fmla="*/ 0 h 151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5518" h="15117">
                    <a:moveTo>
                      <a:pt x="0" y="0"/>
                    </a:moveTo>
                    <a:lnTo>
                      <a:pt x="45519" y="0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516" name="Freeform: Shape 515">
                <a:extLst>
                  <a:ext uri="{FF2B5EF4-FFF2-40B4-BE49-F238E27FC236}">
                    <a16:creationId xmlns:a16="http://schemas.microsoft.com/office/drawing/2014/main" id="{61C7484A-F6AF-4D55-AC66-EF6CAA6811E4}"/>
                  </a:ext>
                </a:extLst>
              </p:cNvPr>
              <p:cNvSpPr/>
              <p:nvPr/>
            </p:nvSpPr>
            <p:spPr>
              <a:xfrm>
                <a:off x="3630490" y="2843008"/>
                <a:ext cx="17780" cy="49877"/>
              </a:xfrm>
              <a:custGeom>
                <a:avLst/>
                <a:gdLst>
                  <a:gd name="connsiteX0" fmla="*/ 0 w 17780"/>
                  <a:gd name="connsiteY0" fmla="*/ 0 h 42025"/>
                  <a:gd name="connsiteX1" fmla="*/ 0 w 17780"/>
                  <a:gd name="connsiteY1" fmla="*/ 42026 h 42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7780" h="42025">
                    <a:moveTo>
                      <a:pt x="0" y="0"/>
                    </a:moveTo>
                    <a:lnTo>
                      <a:pt x="0" y="42026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517" name="Freeform: Shape 516">
                <a:extLst>
                  <a:ext uri="{FF2B5EF4-FFF2-40B4-BE49-F238E27FC236}">
                    <a16:creationId xmlns:a16="http://schemas.microsoft.com/office/drawing/2014/main" id="{B4D549CF-D679-4BA7-ADC5-0DF30728F1DD}"/>
                  </a:ext>
                </a:extLst>
              </p:cNvPr>
              <p:cNvSpPr/>
              <p:nvPr/>
            </p:nvSpPr>
            <p:spPr>
              <a:xfrm>
                <a:off x="3607731" y="2867947"/>
                <a:ext cx="45518" cy="17941"/>
              </a:xfrm>
              <a:custGeom>
                <a:avLst/>
                <a:gdLst>
                  <a:gd name="connsiteX0" fmla="*/ 0 w 45518"/>
                  <a:gd name="connsiteY0" fmla="*/ 0 h 15117"/>
                  <a:gd name="connsiteX1" fmla="*/ 45519 w 45518"/>
                  <a:gd name="connsiteY1" fmla="*/ 0 h 151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5518" h="15117">
                    <a:moveTo>
                      <a:pt x="0" y="0"/>
                    </a:moveTo>
                    <a:lnTo>
                      <a:pt x="45519" y="0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518" name="Freeform: Shape 517">
                <a:extLst>
                  <a:ext uri="{FF2B5EF4-FFF2-40B4-BE49-F238E27FC236}">
                    <a16:creationId xmlns:a16="http://schemas.microsoft.com/office/drawing/2014/main" id="{C193F467-A112-4B83-898A-91140A71450A}"/>
                  </a:ext>
                </a:extLst>
              </p:cNvPr>
              <p:cNvSpPr/>
              <p:nvPr/>
            </p:nvSpPr>
            <p:spPr>
              <a:xfrm>
                <a:off x="3630490" y="2843008"/>
                <a:ext cx="17780" cy="49877"/>
              </a:xfrm>
              <a:custGeom>
                <a:avLst/>
                <a:gdLst>
                  <a:gd name="connsiteX0" fmla="*/ 0 w 17780"/>
                  <a:gd name="connsiteY0" fmla="*/ 0 h 42025"/>
                  <a:gd name="connsiteX1" fmla="*/ 0 w 17780"/>
                  <a:gd name="connsiteY1" fmla="*/ 42026 h 42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7780" h="42025">
                    <a:moveTo>
                      <a:pt x="0" y="0"/>
                    </a:moveTo>
                    <a:lnTo>
                      <a:pt x="0" y="42026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519" name="Freeform: Shape 518">
                <a:extLst>
                  <a:ext uri="{FF2B5EF4-FFF2-40B4-BE49-F238E27FC236}">
                    <a16:creationId xmlns:a16="http://schemas.microsoft.com/office/drawing/2014/main" id="{8C86CA74-0980-41D0-B6BF-EE1C87F66DC1}"/>
                  </a:ext>
                </a:extLst>
              </p:cNvPr>
              <p:cNvSpPr/>
              <p:nvPr/>
            </p:nvSpPr>
            <p:spPr>
              <a:xfrm>
                <a:off x="4194494" y="2867947"/>
                <a:ext cx="45518" cy="17941"/>
              </a:xfrm>
              <a:custGeom>
                <a:avLst/>
                <a:gdLst>
                  <a:gd name="connsiteX0" fmla="*/ 0 w 45518"/>
                  <a:gd name="connsiteY0" fmla="*/ 0 h 15117"/>
                  <a:gd name="connsiteX1" fmla="*/ 45519 w 45518"/>
                  <a:gd name="connsiteY1" fmla="*/ 0 h 151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5518" h="15117">
                    <a:moveTo>
                      <a:pt x="0" y="0"/>
                    </a:moveTo>
                    <a:lnTo>
                      <a:pt x="45519" y="0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520" name="Freeform: Shape 519">
                <a:extLst>
                  <a:ext uri="{FF2B5EF4-FFF2-40B4-BE49-F238E27FC236}">
                    <a16:creationId xmlns:a16="http://schemas.microsoft.com/office/drawing/2014/main" id="{14BF623B-551A-49BA-9D40-10170165A5F9}"/>
                  </a:ext>
                </a:extLst>
              </p:cNvPr>
              <p:cNvSpPr/>
              <p:nvPr/>
            </p:nvSpPr>
            <p:spPr>
              <a:xfrm>
                <a:off x="4217254" y="2843008"/>
                <a:ext cx="17780" cy="49877"/>
              </a:xfrm>
              <a:custGeom>
                <a:avLst/>
                <a:gdLst>
                  <a:gd name="connsiteX0" fmla="*/ 0 w 17780"/>
                  <a:gd name="connsiteY0" fmla="*/ 0 h 42025"/>
                  <a:gd name="connsiteX1" fmla="*/ 0 w 17780"/>
                  <a:gd name="connsiteY1" fmla="*/ 42026 h 42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7780" h="42025">
                    <a:moveTo>
                      <a:pt x="0" y="0"/>
                    </a:moveTo>
                    <a:lnTo>
                      <a:pt x="0" y="42026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521" name="Freeform: Shape 520">
                <a:extLst>
                  <a:ext uri="{FF2B5EF4-FFF2-40B4-BE49-F238E27FC236}">
                    <a16:creationId xmlns:a16="http://schemas.microsoft.com/office/drawing/2014/main" id="{F66A01E4-65B2-416A-B242-A6AC3320D44A}"/>
                  </a:ext>
                </a:extLst>
              </p:cNvPr>
              <p:cNvSpPr/>
              <p:nvPr/>
            </p:nvSpPr>
            <p:spPr>
              <a:xfrm>
                <a:off x="4194494" y="2867947"/>
                <a:ext cx="45518" cy="17941"/>
              </a:xfrm>
              <a:custGeom>
                <a:avLst/>
                <a:gdLst>
                  <a:gd name="connsiteX0" fmla="*/ 0 w 45518"/>
                  <a:gd name="connsiteY0" fmla="*/ 0 h 15117"/>
                  <a:gd name="connsiteX1" fmla="*/ 45519 w 45518"/>
                  <a:gd name="connsiteY1" fmla="*/ 0 h 151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5518" h="15117">
                    <a:moveTo>
                      <a:pt x="0" y="0"/>
                    </a:moveTo>
                    <a:lnTo>
                      <a:pt x="45519" y="0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522" name="Freeform: Shape 521">
                <a:extLst>
                  <a:ext uri="{FF2B5EF4-FFF2-40B4-BE49-F238E27FC236}">
                    <a16:creationId xmlns:a16="http://schemas.microsoft.com/office/drawing/2014/main" id="{8589290E-F9F7-4138-95FC-BFC408147AC9}"/>
                  </a:ext>
                </a:extLst>
              </p:cNvPr>
              <p:cNvSpPr/>
              <p:nvPr/>
            </p:nvSpPr>
            <p:spPr>
              <a:xfrm>
                <a:off x="4217254" y="2843008"/>
                <a:ext cx="17780" cy="49877"/>
              </a:xfrm>
              <a:custGeom>
                <a:avLst/>
                <a:gdLst>
                  <a:gd name="connsiteX0" fmla="*/ 0 w 17780"/>
                  <a:gd name="connsiteY0" fmla="*/ 0 h 42025"/>
                  <a:gd name="connsiteX1" fmla="*/ 0 w 17780"/>
                  <a:gd name="connsiteY1" fmla="*/ 42026 h 42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7780" h="42025">
                    <a:moveTo>
                      <a:pt x="0" y="0"/>
                    </a:moveTo>
                    <a:lnTo>
                      <a:pt x="0" y="42026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523" name="Freeform: Shape 522">
                <a:extLst>
                  <a:ext uri="{FF2B5EF4-FFF2-40B4-BE49-F238E27FC236}">
                    <a16:creationId xmlns:a16="http://schemas.microsoft.com/office/drawing/2014/main" id="{EB617DD6-5DE6-4A0D-90A2-1C68C8291305}"/>
                  </a:ext>
                </a:extLst>
              </p:cNvPr>
              <p:cNvSpPr/>
              <p:nvPr/>
            </p:nvSpPr>
            <p:spPr>
              <a:xfrm>
                <a:off x="4211208" y="2867947"/>
                <a:ext cx="45518" cy="17941"/>
              </a:xfrm>
              <a:custGeom>
                <a:avLst/>
                <a:gdLst>
                  <a:gd name="connsiteX0" fmla="*/ 0 w 45518"/>
                  <a:gd name="connsiteY0" fmla="*/ 0 h 15117"/>
                  <a:gd name="connsiteX1" fmla="*/ 45519 w 45518"/>
                  <a:gd name="connsiteY1" fmla="*/ 0 h 151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5518" h="15117">
                    <a:moveTo>
                      <a:pt x="0" y="0"/>
                    </a:moveTo>
                    <a:lnTo>
                      <a:pt x="45519" y="0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524" name="Freeform: Shape 523">
                <a:extLst>
                  <a:ext uri="{FF2B5EF4-FFF2-40B4-BE49-F238E27FC236}">
                    <a16:creationId xmlns:a16="http://schemas.microsoft.com/office/drawing/2014/main" id="{D5BFCFE6-FEEB-4CE7-BB35-912457CC34AF}"/>
                  </a:ext>
                </a:extLst>
              </p:cNvPr>
              <p:cNvSpPr/>
              <p:nvPr/>
            </p:nvSpPr>
            <p:spPr>
              <a:xfrm>
                <a:off x="4233968" y="2843008"/>
                <a:ext cx="17780" cy="49877"/>
              </a:xfrm>
              <a:custGeom>
                <a:avLst/>
                <a:gdLst>
                  <a:gd name="connsiteX0" fmla="*/ 0 w 17780"/>
                  <a:gd name="connsiteY0" fmla="*/ 0 h 42025"/>
                  <a:gd name="connsiteX1" fmla="*/ 0 w 17780"/>
                  <a:gd name="connsiteY1" fmla="*/ 42026 h 42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7780" h="42025">
                    <a:moveTo>
                      <a:pt x="0" y="0"/>
                    </a:moveTo>
                    <a:lnTo>
                      <a:pt x="0" y="42026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525" name="Freeform: Shape 524">
                <a:extLst>
                  <a:ext uri="{FF2B5EF4-FFF2-40B4-BE49-F238E27FC236}">
                    <a16:creationId xmlns:a16="http://schemas.microsoft.com/office/drawing/2014/main" id="{44B3E167-933F-45DA-A23E-A523C63B61B3}"/>
                  </a:ext>
                </a:extLst>
              </p:cNvPr>
              <p:cNvSpPr/>
              <p:nvPr/>
            </p:nvSpPr>
            <p:spPr>
              <a:xfrm>
                <a:off x="4211208" y="2867947"/>
                <a:ext cx="45518" cy="17941"/>
              </a:xfrm>
              <a:custGeom>
                <a:avLst/>
                <a:gdLst>
                  <a:gd name="connsiteX0" fmla="*/ 0 w 45518"/>
                  <a:gd name="connsiteY0" fmla="*/ 0 h 15117"/>
                  <a:gd name="connsiteX1" fmla="*/ 45519 w 45518"/>
                  <a:gd name="connsiteY1" fmla="*/ 0 h 151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5518" h="15117">
                    <a:moveTo>
                      <a:pt x="0" y="0"/>
                    </a:moveTo>
                    <a:lnTo>
                      <a:pt x="45519" y="0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526" name="Freeform: Shape 525">
                <a:extLst>
                  <a:ext uri="{FF2B5EF4-FFF2-40B4-BE49-F238E27FC236}">
                    <a16:creationId xmlns:a16="http://schemas.microsoft.com/office/drawing/2014/main" id="{511DA506-DFB4-4604-82E6-ED7993854F68}"/>
                  </a:ext>
                </a:extLst>
              </p:cNvPr>
              <p:cNvSpPr/>
              <p:nvPr/>
            </p:nvSpPr>
            <p:spPr>
              <a:xfrm>
                <a:off x="4233968" y="2843008"/>
                <a:ext cx="17780" cy="49877"/>
              </a:xfrm>
              <a:custGeom>
                <a:avLst/>
                <a:gdLst>
                  <a:gd name="connsiteX0" fmla="*/ 0 w 17780"/>
                  <a:gd name="connsiteY0" fmla="*/ 0 h 42025"/>
                  <a:gd name="connsiteX1" fmla="*/ 0 w 17780"/>
                  <a:gd name="connsiteY1" fmla="*/ 42026 h 42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7780" h="42025">
                    <a:moveTo>
                      <a:pt x="0" y="0"/>
                    </a:moveTo>
                    <a:lnTo>
                      <a:pt x="0" y="42026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527" name="Freeform: Shape 526">
                <a:extLst>
                  <a:ext uri="{FF2B5EF4-FFF2-40B4-BE49-F238E27FC236}">
                    <a16:creationId xmlns:a16="http://schemas.microsoft.com/office/drawing/2014/main" id="{17BAB795-A62F-4511-AE81-4DBFAC762873}"/>
                  </a:ext>
                </a:extLst>
              </p:cNvPr>
              <p:cNvSpPr/>
              <p:nvPr/>
            </p:nvSpPr>
            <p:spPr>
              <a:xfrm>
                <a:off x="4211208" y="2867947"/>
                <a:ext cx="45518" cy="17941"/>
              </a:xfrm>
              <a:custGeom>
                <a:avLst/>
                <a:gdLst>
                  <a:gd name="connsiteX0" fmla="*/ 0 w 45518"/>
                  <a:gd name="connsiteY0" fmla="*/ 0 h 15117"/>
                  <a:gd name="connsiteX1" fmla="*/ 45519 w 45518"/>
                  <a:gd name="connsiteY1" fmla="*/ 0 h 151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5518" h="15117">
                    <a:moveTo>
                      <a:pt x="0" y="0"/>
                    </a:moveTo>
                    <a:lnTo>
                      <a:pt x="45519" y="0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528" name="Freeform: Shape 527">
                <a:extLst>
                  <a:ext uri="{FF2B5EF4-FFF2-40B4-BE49-F238E27FC236}">
                    <a16:creationId xmlns:a16="http://schemas.microsoft.com/office/drawing/2014/main" id="{E21DF47D-CF28-4DDA-96A9-249ABF62E317}"/>
                  </a:ext>
                </a:extLst>
              </p:cNvPr>
              <p:cNvSpPr/>
              <p:nvPr/>
            </p:nvSpPr>
            <p:spPr>
              <a:xfrm>
                <a:off x="4233968" y="2843008"/>
                <a:ext cx="17780" cy="49877"/>
              </a:xfrm>
              <a:custGeom>
                <a:avLst/>
                <a:gdLst>
                  <a:gd name="connsiteX0" fmla="*/ 0 w 17780"/>
                  <a:gd name="connsiteY0" fmla="*/ 0 h 42025"/>
                  <a:gd name="connsiteX1" fmla="*/ 0 w 17780"/>
                  <a:gd name="connsiteY1" fmla="*/ 42026 h 42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7780" h="42025">
                    <a:moveTo>
                      <a:pt x="0" y="0"/>
                    </a:moveTo>
                    <a:lnTo>
                      <a:pt x="0" y="42026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529" name="Freeform: Shape 528">
                <a:extLst>
                  <a:ext uri="{FF2B5EF4-FFF2-40B4-BE49-F238E27FC236}">
                    <a16:creationId xmlns:a16="http://schemas.microsoft.com/office/drawing/2014/main" id="{D9A77A12-727B-47C9-A891-A41FE77E4A3B}"/>
                  </a:ext>
                </a:extLst>
              </p:cNvPr>
              <p:cNvSpPr/>
              <p:nvPr/>
            </p:nvSpPr>
            <p:spPr>
              <a:xfrm>
                <a:off x="4228100" y="2867947"/>
                <a:ext cx="45518" cy="17941"/>
              </a:xfrm>
              <a:custGeom>
                <a:avLst/>
                <a:gdLst>
                  <a:gd name="connsiteX0" fmla="*/ 0 w 45518"/>
                  <a:gd name="connsiteY0" fmla="*/ 0 h 15117"/>
                  <a:gd name="connsiteX1" fmla="*/ 45519 w 45518"/>
                  <a:gd name="connsiteY1" fmla="*/ 0 h 151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5518" h="15117">
                    <a:moveTo>
                      <a:pt x="0" y="0"/>
                    </a:moveTo>
                    <a:lnTo>
                      <a:pt x="45519" y="0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530" name="Freeform: Shape 529">
                <a:extLst>
                  <a:ext uri="{FF2B5EF4-FFF2-40B4-BE49-F238E27FC236}">
                    <a16:creationId xmlns:a16="http://schemas.microsoft.com/office/drawing/2014/main" id="{11C4EC86-BFF7-4AAA-BB92-DD8356DECE33}"/>
                  </a:ext>
                </a:extLst>
              </p:cNvPr>
              <p:cNvSpPr/>
              <p:nvPr/>
            </p:nvSpPr>
            <p:spPr>
              <a:xfrm>
                <a:off x="4250859" y="2843008"/>
                <a:ext cx="17780" cy="49877"/>
              </a:xfrm>
              <a:custGeom>
                <a:avLst/>
                <a:gdLst>
                  <a:gd name="connsiteX0" fmla="*/ 0 w 17780"/>
                  <a:gd name="connsiteY0" fmla="*/ 0 h 42025"/>
                  <a:gd name="connsiteX1" fmla="*/ 0 w 17780"/>
                  <a:gd name="connsiteY1" fmla="*/ 42026 h 42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7780" h="42025">
                    <a:moveTo>
                      <a:pt x="0" y="0"/>
                    </a:moveTo>
                    <a:lnTo>
                      <a:pt x="0" y="42026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531" name="Freeform: Shape 530">
                <a:extLst>
                  <a:ext uri="{FF2B5EF4-FFF2-40B4-BE49-F238E27FC236}">
                    <a16:creationId xmlns:a16="http://schemas.microsoft.com/office/drawing/2014/main" id="{F31C6D80-3DC6-427B-A91F-7F6B2EC65E3F}"/>
                  </a:ext>
                </a:extLst>
              </p:cNvPr>
              <p:cNvSpPr/>
              <p:nvPr/>
            </p:nvSpPr>
            <p:spPr>
              <a:xfrm>
                <a:off x="4261528" y="2867947"/>
                <a:ext cx="45518" cy="17941"/>
              </a:xfrm>
              <a:custGeom>
                <a:avLst/>
                <a:gdLst>
                  <a:gd name="connsiteX0" fmla="*/ 0 w 45518"/>
                  <a:gd name="connsiteY0" fmla="*/ 0 h 15117"/>
                  <a:gd name="connsiteX1" fmla="*/ 45519 w 45518"/>
                  <a:gd name="connsiteY1" fmla="*/ 0 h 151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5518" h="15117">
                    <a:moveTo>
                      <a:pt x="0" y="0"/>
                    </a:moveTo>
                    <a:lnTo>
                      <a:pt x="45519" y="0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532" name="Freeform: Shape 531">
                <a:extLst>
                  <a:ext uri="{FF2B5EF4-FFF2-40B4-BE49-F238E27FC236}">
                    <a16:creationId xmlns:a16="http://schemas.microsoft.com/office/drawing/2014/main" id="{B82B6E01-CCB1-487B-9285-8622425FE9C4}"/>
                  </a:ext>
                </a:extLst>
              </p:cNvPr>
              <p:cNvSpPr/>
              <p:nvPr/>
            </p:nvSpPr>
            <p:spPr>
              <a:xfrm>
                <a:off x="4284287" y="2843008"/>
                <a:ext cx="17780" cy="49877"/>
              </a:xfrm>
              <a:custGeom>
                <a:avLst/>
                <a:gdLst>
                  <a:gd name="connsiteX0" fmla="*/ 0 w 17780"/>
                  <a:gd name="connsiteY0" fmla="*/ 0 h 42025"/>
                  <a:gd name="connsiteX1" fmla="*/ 0 w 17780"/>
                  <a:gd name="connsiteY1" fmla="*/ 42026 h 42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7780" h="42025">
                    <a:moveTo>
                      <a:pt x="0" y="0"/>
                    </a:moveTo>
                    <a:lnTo>
                      <a:pt x="0" y="42026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533" name="Freeform: Shape 532">
                <a:extLst>
                  <a:ext uri="{FF2B5EF4-FFF2-40B4-BE49-F238E27FC236}">
                    <a16:creationId xmlns:a16="http://schemas.microsoft.com/office/drawing/2014/main" id="{23DA05E5-18E3-41A7-95B0-EDFA50989879}"/>
                  </a:ext>
                </a:extLst>
              </p:cNvPr>
              <p:cNvSpPr/>
              <p:nvPr/>
            </p:nvSpPr>
            <p:spPr>
              <a:xfrm>
                <a:off x="4261528" y="2867947"/>
                <a:ext cx="45518" cy="17941"/>
              </a:xfrm>
              <a:custGeom>
                <a:avLst/>
                <a:gdLst>
                  <a:gd name="connsiteX0" fmla="*/ 0 w 45518"/>
                  <a:gd name="connsiteY0" fmla="*/ 0 h 15117"/>
                  <a:gd name="connsiteX1" fmla="*/ 45519 w 45518"/>
                  <a:gd name="connsiteY1" fmla="*/ 0 h 151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5518" h="15117">
                    <a:moveTo>
                      <a:pt x="0" y="0"/>
                    </a:moveTo>
                    <a:lnTo>
                      <a:pt x="45519" y="0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534" name="Freeform: Shape 533">
                <a:extLst>
                  <a:ext uri="{FF2B5EF4-FFF2-40B4-BE49-F238E27FC236}">
                    <a16:creationId xmlns:a16="http://schemas.microsoft.com/office/drawing/2014/main" id="{6D247A8E-7E51-449C-9612-148A6AC0F941}"/>
                  </a:ext>
                </a:extLst>
              </p:cNvPr>
              <p:cNvSpPr/>
              <p:nvPr/>
            </p:nvSpPr>
            <p:spPr>
              <a:xfrm>
                <a:off x="4284287" y="2843008"/>
                <a:ext cx="17780" cy="49877"/>
              </a:xfrm>
              <a:custGeom>
                <a:avLst/>
                <a:gdLst>
                  <a:gd name="connsiteX0" fmla="*/ 0 w 17780"/>
                  <a:gd name="connsiteY0" fmla="*/ 0 h 42025"/>
                  <a:gd name="connsiteX1" fmla="*/ 0 w 17780"/>
                  <a:gd name="connsiteY1" fmla="*/ 42026 h 42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7780" h="42025">
                    <a:moveTo>
                      <a:pt x="0" y="0"/>
                    </a:moveTo>
                    <a:lnTo>
                      <a:pt x="0" y="42026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535" name="Freeform: Shape 534">
                <a:extLst>
                  <a:ext uri="{FF2B5EF4-FFF2-40B4-BE49-F238E27FC236}">
                    <a16:creationId xmlns:a16="http://schemas.microsoft.com/office/drawing/2014/main" id="{51057045-ECC2-4E30-A894-AD7838BD5CCE}"/>
                  </a:ext>
                </a:extLst>
              </p:cNvPr>
              <p:cNvSpPr/>
              <p:nvPr/>
            </p:nvSpPr>
            <p:spPr>
              <a:xfrm>
                <a:off x="4278419" y="2867947"/>
                <a:ext cx="45340" cy="17941"/>
              </a:xfrm>
              <a:custGeom>
                <a:avLst/>
                <a:gdLst>
                  <a:gd name="connsiteX0" fmla="*/ 0 w 45340"/>
                  <a:gd name="connsiteY0" fmla="*/ 0 h 15117"/>
                  <a:gd name="connsiteX1" fmla="*/ 45341 w 45340"/>
                  <a:gd name="connsiteY1" fmla="*/ 0 h 151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5340" h="15117">
                    <a:moveTo>
                      <a:pt x="0" y="0"/>
                    </a:moveTo>
                    <a:lnTo>
                      <a:pt x="45341" y="0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536" name="Freeform: Shape 535">
                <a:extLst>
                  <a:ext uri="{FF2B5EF4-FFF2-40B4-BE49-F238E27FC236}">
                    <a16:creationId xmlns:a16="http://schemas.microsoft.com/office/drawing/2014/main" id="{0215B7D5-4BBE-4A33-AFFF-93512D64267A}"/>
                  </a:ext>
                </a:extLst>
              </p:cNvPr>
              <p:cNvSpPr/>
              <p:nvPr/>
            </p:nvSpPr>
            <p:spPr>
              <a:xfrm>
                <a:off x="4301179" y="2843008"/>
                <a:ext cx="17780" cy="49877"/>
              </a:xfrm>
              <a:custGeom>
                <a:avLst/>
                <a:gdLst>
                  <a:gd name="connsiteX0" fmla="*/ 0 w 17780"/>
                  <a:gd name="connsiteY0" fmla="*/ 0 h 42025"/>
                  <a:gd name="connsiteX1" fmla="*/ 0 w 17780"/>
                  <a:gd name="connsiteY1" fmla="*/ 42026 h 42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7780" h="42025">
                    <a:moveTo>
                      <a:pt x="0" y="0"/>
                    </a:moveTo>
                    <a:lnTo>
                      <a:pt x="0" y="42026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537" name="Freeform: Shape 536">
                <a:extLst>
                  <a:ext uri="{FF2B5EF4-FFF2-40B4-BE49-F238E27FC236}">
                    <a16:creationId xmlns:a16="http://schemas.microsoft.com/office/drawing/2014/main" id="{709C88B0-5993-43BA-8173-7D606E48DE68}"/>
                  </a:ext>
                </a:extLst>
              </p:cNvPr>
              <p:cNvSpPr/>
              <p:nvPr/>
            </p:nvSpPr>
            <p:spPr>
              <a:xfrm>
                <a:off x="4278419" y="2867947"/>
                <a:ext cx="45340" cy="17941"/>
              </a:xfrm>
              <a:custGeom>
                <a:avLst/>
                <a:gdLst>
                  <a:gd name="connsiteX0" fmla="*/ 0 w 45340"/>
                  <a:gd name="connsiteY0" fmla="*/ 0 h 15117"/>
                  <a:gd name="connsiteX1" fmla="*/ 45341 w 45340"/>
                  <a:gd name="connsiteY1" fmla="*/ 0 h 151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5340" h="15117">
                    <a:moveTo>
                      <a:pt x="0" y="0"/>
                    </a:moveTo>
                    <a:lnTo>
                      <a:pt x="45341" y="0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538" name="Freeform: Shape 537">
                <a:extLst>
                  <a:ext uri="{FF2B5EF4-FFF2-40B4-BE49-F238E27FC236}">
                    <a16:creationId xmlns:a16="http://schemas.microsoft.com/office/drawing/2014/main" id="{2B1CCEBF-36EF-43CC-95B7-D809A7A31A71}"/>
                  </a:ext>
                </a:extLst>
              </p:cNvPr>
              <p:cNvSpPr/>
              <p:nvPr/>
            </p:nvSpPr>
            <p:spPr>
              <a:xfrm>
                <a:off x="4301179" y="2843008"/>
                <a:ext cx="17780" cy="49877"/>
              </a:xfrm>
              <a:custGeom>
                <a:avLst/>
                <a:gdLst>
                  <a:gd name="connsiteX0" fmla="*/ 0 w 17780"/>
                  <a:gd name="connsiteY0" fmla="*/ 0 h 42025"/>
                  <a:gd name="connsiteX1" fmla="*/ 0 w 17780"/>
                  <a:gd name="connsiteY1" fmla="*/ 42026 h 42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7780" h="42025">
                    <a:moveTo>
                      <a:pt x="0" y="0"/>
                    </a:moveTo>
                    <a:lnTo>
                      <a:pt x="0" y="42026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539" name="Freeform: Shape 538">
                <a:extLst>
                  <a:ext uri="{FF2B5EF4-FFF2-40B4-BE49-F238E27FC236}">
                    <a16:creationId xmlns:a16="http://schemas.microsoft.com/office/drawing/2014/main" id="{6D5F4290-9D0C-4253-8730-AAE0ADEE7024}"/>
                  </a:ext>
                </a:extLst>
              </p:cNvPr>
              <p:cNvSpPr/>
              <p:nvPr/>
            </p:nvSpPr>
            <p:spPr>
              <a:xfrm>
                <a:off x="4278419" y="2867947"/>
                <a:ext cx="45340" cy="17941"/>
              </a:xfrm>
              <a:custGeom>
                <a:avLst/>
                <a:gdLst>
                  <a:gd name="connsiteX0" fmla="*/ 0 w 45340"/>
                  <a:gd name="connsiteY0" fmla="*/ 0 h 15117"/>
                  <a:gd name="connsiteX1" fmla="*/ 45341 w 45340"/>
                  <a:gd name="connsiteY1" fmla="*/ 0 h 151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5340" h="15117">
                    <a:moveTo>
                      <a:pt x="0" y="0"/>
                    </a:moveTo>
                    <a:lnTo>
                      <a:pt x="45341" y="0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540" name="Freeform: Shape 539">
                <a:extLst>
                  <a:ext uri="{FF2B5EF4-FFF2-40B4-BE49-F238E27FC236}">
                    <a16:creationId xmlns:a16="http://schemas.microsoft.com/office/drawing/2014/main" id="{D1E4CC56-7F41-4062-80E1-EE7A21466DFF}"/>
                  </a:ext>
                </a:extLst>
              </p:cNvPr>
              <p:cNvSpPr/>
              <p:nvPr/>
            </p:nvSpPr>
            <p:spPr>
              <a:xfrm>
                <a:off x="4301179" y="2843008"/>
                <a:ext cx="17780" cy="49877"/>
              </a:xfrm>
              <a:custGeom>
                <a:avLst/>
                <a:gdLst>
                  <a:gd name="connsiteX0" fmla="*/ 0 w 17780"/>
                  <a:gd name="connsiteY0" fmla="*/ 0 h 42025"/>
                  <a:gd name="connsiteX1" fmla="*/ 0 w 17780"/>
                  <a:gd name="connsiteY1" fmla="*/ 42026 h 42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7780" h="42025">
                    <a:moveTo>
                      <a:pt x="0" y="0"/>
                    </a:moveTo>
                    <a:lnTo>
                      <a:pt x="0" y="42026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541" name="Freeform: Shape 540">
                <a:extLst>
                  <a:ext uri="{FF2B5EF4-FFF2-40B4-BE49-F238E27FC236}">
                    <a16:creationId xmlns:a16="http://schemas.microsoft.com/office/drawing/2014/main" id="{C3DF5D9A-B5A0-44F9-82BD-E5DBEFF414AC}"/>
                  </a:ext>
                </a:extLst>
              </p:cNvPr>
              <p:cNvSpPr/>
              <p:nvPr/>
            </p:nvSpPr>
            <p:spPr>
              <a:xfrm>
                <a:off x="4278419" y="2867947"/>
                <a:ext cx="45340" cy="17941"/>
              </a:xfrm>
              <a:custGeom>
                <a:avLst/>
                <a:gdLst>
                  <a:gd name="connsiteX0" fmla="*/ 0 w 45340"/>
                  <a:gd name="connsiteY0" fmla="*/ 0 h 15117"/>
                  <a:gd name="connsiteX1" fmla="*/ 45341 w 45340"/>
                  <a:gd name="connsiteY1" fmla="*/ 0 h 151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5340" h="15117">
                    <a:moveTo>
                      <a:pt x="0" y="0"/>
                    </a:moveTo>
                    <a:lnTo>
                      <a:pt x="45341" y="0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542" name="Freeform: Shape 541">
                <a:extLst>
                  <a:ext uri="{FF2B5EF4-FFF2-40B4-BE49-F238E27FC236}">
                    <a16:creationId xmlns:a16="http://schemas.microsoft.com/office/drawing/2014/main" id="{11C03B29-E225-47B5-92AC-406543C774BE}"/>
                  </a:ext>
                </a:extLst>
              </p:cNvPr>
              <p:cNvSpPr/>
              <p:nvPr/>
            </p:nvSpPr>
            <p:spPr>
              <a:xfrm>
                <a:off x="4301179" y="2843008"/>
                <a:ext cx="17780" cy="49877"/>
              </a:xfrm>
              <a:custGeom>
                <a:avLst/>
                <a:gdLst>
                  <a:gd name="connsiteX0" fmla="*/ 0 w 17780"/>
                  <a:gd name="connsiteY0" fmla="*/ 0 h 42025"/>
                  <a:gd name="connsiteX1" fmla="*/ 0 w 17780"/>
                  <a:gd name="connsiteY1" fmla="*/ 42026 h 42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7780" h="42025">
                    <a:moveTo>
                      <a:pt x="0" y="0"/>
                    </a:moveTo>
                    <a:lnTo>
                      <a:pt x="0" y="42026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543" name="Freeform: Shape 542">
                <a:extLst>
                  <a:ext uri="{FF2B5EF4-FFF2-40B4-BE49-F238E27FC236}">
                    <a16:creationId xmlns:a16="http://schemas.microsoft.com/office/drawing/2014/main" id="{1F832187-2433-4E6F-907D-994D3FC8B4FC}"/>
                  </a:ext>
                </a:extLst>
              </p:cNvPr>
              <p:cNvSpPr/>
              <p:nvPr/>
            </p:nvSpPr>
            <p:spPr>
              <a:xfrm>
                <a:off x="4295133" y="2867947"/>
                <a:ext cx="45518" cy="17941"/>
              </a:xfrm>
              <a:custGeom>
                <a:avLst/>
                <a:gdLst>
                  <a:gd name="connsiteX0" fmla="*/ 0 w 45518"/>
                  <a:gd name="connsiteY0" fmla="*/ 0 h 15117"/>
                  <a:gd name="connsiteX1" fmla="*/ 45519 w 45518"/>
                  <a:gd name="connsiteY1" fmla="*/ 0 h 151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5518" h="15117">
                    <a:moveTo>
                      <a:pt x="0" y="0"/>
                    </a:moveTo>
                    <a:lnTo>
                      <a:pt x="45519" y="0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544" name="Freeform: Shape 543">
                <a:extLst>
                  <a:ext uri="{FF2B5EF4-FFF2-40B4-BE49-F238E27FC236}">
                    <a16:creationId xmlns:a16="http://schemas.microsoft.com/office/drawing/2014/main" id="{EE71EC52-9460-44DA-ACAE-DC389D9B6053}"/>
                  </a:ext>
                </a:extLst>
              </p:cNvPr>
              <p:cNvSpPr/>
              <p:nvPr/>
            </p:nvSpPr>
            <p:spPr>
              <a:xfrm>
                <a:off x="4317893" y="2843008"/>
                <a:ext cx="17780" cy="49877"/>
              </a:xfrm>
              <a:custGeom>
                <a:avLst/>
                <a:gdLst>
                  <a:gd name="connsiteX0" fmla="*/ 0 w 17780"/>
                  <a:gd name="connsiteY0" fmla="*/ 0 h 42025"/>
                  <a:gd name="connsiteX1" fmla="*/ 0 w 17780"/>
                  <a:gd name="connsiteY1" fmla="*/ 42026 h 42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7780" h="42025">
                    <a:moveTo>
                      <a:pt x="0" y="0"/>
                    </a:moveTo>
                    <a:lnTo>
                      <a:pt x="0" y="42026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545" name="Freeform: Shape 544">
                <a:extLst>
                  <a:ext uri="{FF2B5EF4-FFF2-40B4-BE49-F238E27FC236}">
                    <a16:creationId xmlns:a16="http://schemas.microsoft.com/office/drawing/2014/main" id="{FCD56D92-9073-460F-92BD-5F0BC08D7CE1}"/>
                  </a:ext>
                </a:extLst>
              </p:cNvPr>
              <p:cNvSpPr/>
              <p:nvPr/>
            </p:nvSpPr>
            <p:spPr>
              <a:xfrm>
                <a:off x="4311847" y="2925539"/>
                <a:ext cx="45518" cy="17941"/>
              </a:xfrm>
              <a:custGeom>
                <a:avLst/>
                <a:gdLst>
                  <a:gd name="connsiteX0" fmla="*/ 0 w 45518"/>
                  <a:gd name="connsiteY0" fmla="*/ 0 h 15117"/>
                  <a:gd name="connsiteX1" fmla="*/ 45519 w 45518"/>
                  <a:gd name="connsiteY1" fmla="*/ 0 h 151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5518" h="15117">
                    <a:moveTo>
                      <a:pt x="0" y="0"/>
                    </a:moveTo>
                    <a:lnTo>
                      <a:pt x="45519" y="0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546" name="Freeform: Shape 545">
                <a:extLst>
                  <a:ext uri="{FF2B5EF4-FFF2-40B4-BE49-F238E27FC236}">
                    <a16:creationId xmlns:a16="http://schemas.microsoft.com/office/drawing/2014/main" id="{19E89D5F-6D36-4D2A-B974-D54340815B96}"/>
                  </a:ext>
                </a:extLst>
              </p:cNvPr>
              <p:cNvSpPr/>
              <p:nvPr/>
            </p:nvSpPr>
            <p:spPr>
              <a:xfrm>
                <a:off x="4334606" y="2900600"/>
                <a:ext cx="17780" cy="49877"/>
              </a:xfrm>
              <a:custGeom>
                <a:avLst/>
                <a:gdLst>
                  <a:gd name="connsiteX0" fmla="*/ 0 w 17780"/>
                  <a:gd name="connsiteY0" fmla="*/ 0 h 42025"/>
                  <a:gd name="connsiteX1" fmla="*/ 0 w 17780"/>
                  <a:gd name="connsiteY1" fmla="*/ 42026 h 42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7780" h="42025">
                    <a:moveTo>
                      <a:pt x="0" y="0"/>
                    </a:moveTo>
                    <a:lnTo>
                      <a:pt x="0" y="42026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547" name="Freeform: Shape 546">
                <a:extLst>
                  <a:ext uri="{FF2B5EF4-FFF2-40B4-BE49-F238E27FC236}">
                    <a16:creationId xmlns:a16="http://schemas.microsoft.com/office/drawing/2014/main" id="{AF5CF05B-EC38-44CE-BD25-4942227720B2}"/>
                  </a:ext>
                </a:extLst>
              </p:cNvPr>
              <p:cNvSpPr/>
              <p:nvPr/>
            </p:nvSpPr>
            <p:spPr>
              <a:xfrm>
                <a:off x="4378880" y="2925539"/>
                <a:ext cx="45518" cy="17941"/>
              </a:xfrm>
              <a:custGeom>
                <a:avLst/>
                <a:gdLst>
                  <a:gd name="connsiteX0" fmla="*/ 0 w 45518"/>
                  <a:gd name="connsiteY0" fmla="*/ 0 h 15117"/>
                  <a:gd name="connsiteX1" fmla="*/ 45519 w 45518"/>
                  <a:gd name="connsiteY1" fmla="*/ 0 h 151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5518" h="15117">
                    <a:moveTo>
                      <a:pt x="0" y="0"/>
                    </a:moveTo>
                    <a:lnTo>
                      <a:pt x="45519" y="0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548" name="Freeform: Shape 547">
                <a:extLst>
                  <a:ext uri="{FF2B5EF4-FFF2-40B4-BE49-F238E27FC236}">
                    <a16:creationId xmlns:a16="http://schemas.microsoft.com/office/drawing/2014/main" id="{5648AF01-4DE8-4CA4-8C49-DD900DEDD1F9}"/>
                  </a:ext>
                </a:extLst>
              </p:cNvPr>
              <p:cNvSpPr/>
              <p:nvPr/>
            </p:nvSpPr>
            <p:spPr>
              <a:xfrm>
                <a:off x="4401640" y="2900600"/>
                <a:ext cx="17780" cy="49877"/>
              </a:xfrm>
              <a:custGeom>
                <a:avLst/>
                <a:gdLst>
                  <a:gd name="connsiteX0" fmla="*/ 0 w 17780"/>
                  <a:gd name="connsiteY0" fmla="*/ 0 h 42025"/>
                  <a:gd name="connsiteX1" fmla="*/ 0 w 17780"/>
                  <a:gd name="connsiteY1" fmla="*/ 42026 h 42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7780" h="42025">
                    <a:moveTo>
                      <a:pt x="0" y="0"/>
                    </a:moveTo>
                    <a:lnTo>
                      <a:pt x="0" y="42026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549" name="Freeform: Shape 548">
                <a:extLst>
                  <a:ext uri="{FF2B5EF4-FFF2-40B4-BE49-F238E27FC236}">
                    <a16:creationId xmlns:a16="http://schemas.microsoft.com/office/drawing/2014/main" id="{7FCBAF0E-8CAE-48CC-A8B7-AE12B489E029}"/>
                  </a:ext>
                </a:extLst>
              </p:cNvPr>
              <p:cNvSpPr/>
              <p:nvPr/>
            </p:nvSpPr>
            <p:spPr>
              <a:xfrm>
                <a:off x="4395772" y="2925539"/>
                <a:ext cx="45340" cy="17941"/>
              </a:xfrm>
              <a:custGeom>
                <a:avLst/>
                <a:gdLst>
                  <a:gd name="connsiteX0" fmla="*/ 0 w 45340"/>
                  <a:gd name="connsiteY0" fmla="*/ 0 h 15117"/>
                  <a:gd name="connsiteX1" fmla="*/ 45341 w 45340"/>
                  <a:gd name="connsiteY1" fmla="*/ 0 h 151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5340" h="15117">
                    <a:moveTo>
                      <a:pt x="0" y="0"/>
                    </a:moveTo>
                    <a:lnTo>
                      <a:pt x="45341" y="0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550" name="Freeform: Shape 549">
                <a:extLst>
                  <a:ext uri="{FF2B5EF4-FFF2-40B4-BE49-F238E27FC236}">
                    <a16:creationId xmlns:a16="http://schemas.microsoft.com/office/drawing/2014/main" id="{76583886-2DDF-41E7-852B-8013293C7D42}"/>
                  </a:ext>
                </a:extLst>
              </p:cNvPr>
              <p:cNvSpPr/>
              <p:nvPr/>
            </p:nvSpPr>
            <p:spPr>
              <a:xfrm>
                <a:off x="4418531" y="2900600"/>
                <a:ext cx="17780" cy="49877"/>
              </a:xfrm>
              <a:custGeom>
                <a:avLst/>
                <a:gdLst>
                  <a:gd name="connsiteX0" fmla="*/ 0 w 17780"/>
                  <a:gd name="connsiteY0" fmla="*/ 0 h 42025"/>
                  <a:gd name="connsiteX1" fmla="*/ 0 w 17780"/>
                  <a:gd name="connsiteY1" fmla="*/ 42026 h 42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7780" h="42025">
                    <a:moveTo>
                      <a:pt x="0" y="0"/>
                    </a:moveTo>
                    <a:lnTo>
                      <a:pt x="0" y="42026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551" name="Freeform: Shape 550">
                <a:extLst>
                  <a:ext uri="{FF2B5EF4-FFF2-40B4-BE49-F238E27FC236}">
                    <a16:creationId xmlns:a16="http://schemas.microsoft.com/office/drawing/2014/main" id="{9D3EB46E-2CF2-4AFE-9DBF-2EFFBE1BA34E}"/>
                  </a:ext>
                </a:extLst>
              </p:cNvPr>
              <p:cNvSpPr/>
              <p:nvPr/>
            </p:nvSpPr>
            <p:spPr>
              <a:xfrm>
                <a:off x="4546553" y="3048976"/>
                <a:ext cx="45518" cy="17941"/>
              </a:xfrm>
              <a:custGeom>
                <a:avLst/>
                <a:gdLst>
                  <a:gd name="connsiteX0" fmla="*/ 0 w 45518"/>
                  <a:gd name="connsiteY0" fmla="*/ 0 h 15117"/>
                  <a:gd name="connsiteX1" fmla="*/ 45519 w 45518"/>
                  <a:gd name="connsiteY1" fmla="*/ 0 h 151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5518" h="15117">
                    <a:moveTo>
                      <a:pt x="0" y="0"/>
                    </a:moveTo>
                    <a:lnTo>
                      <a:pt x="45519" y="0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552" name="Freeform: Shape 551">
                <a:extLst>
                  <a:ext uri="{FF2B5EF4-FFF2-40B4-BE49-F238E27FC236}">
                    <a16:creationId xmlns:a16="http://schemas.microsoft.com/office/drawing/2014/main" id="{B5C13236-1C35-4B3A-84FB-8EBF0DC133D9}"/>
                  </a:ext>
                </a:extLst>
              </p:cNvPr>
              <p:cNvSpPr/>
              <p:nvPr/>
            </p:nvSpPr>
            <p:spPr>
              <a:xfrm>
                <a:off x="4569312" y="3024038"/>
                <a:ext cx="17780" cy="49697"/>
              </a:xfrm>
              <a:custGeom>
                <a:avLst/>
                <a:gdLst>
                  <a:gd name="connsiteX0" fmla="*/ 0 w 17780"/>
                  <a:gd name="connsiteY0" fmla="*/ 0 h 41874"/>
                  <a:gd name="connsiteX1" fmla="*/ 0 w 17780"/>
                  <a:gd name="connsiteY1" fmla="*/ 41874 h 418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7780" h="41874">
                    <a:moveTo>
                      <a:pt x="0" y="0"/>
                    </a:moveTo>
                    <a:lnTo>
                      <a:pt x="0" y="41874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553" name="Freeform: Shape 552">
                <a:extLst>
                  <a:ext uri="{FF2B5EF4-FFF2-40B4-BE49-F238E27FC236}">
                    <a16:creationId xmlns:a16="http://schemas.microsoft.com/office/drawing/2014/main" id="{DC485D2A-8623-4D81-9755-4751E866D409}"/>
                  </a:ext>
                </a:extLst>
              </p:cNvPr>
              <p:cNvSpPr/>
              <p:nvPr/>
            </p:nvSpPr>
            <p:spPr>
              <a:xfrm>
                <a:off x="4613586" y="3048976"/>
                <a:ext cx="45518" cy="17941"/>
              </a:xfrm>
              <a:custGeom>
                <a:avLst/>
                <a:gdLst>
                  <a:gd name="connsiteX0" fmla="*/ 0 w 45518"/>
                  <a:gd name="connsiteY0" fmla="*/ 0 h 15117"/>
                  <a:gd name="connsiteX1" fmla="*/ 45519 w 45518"/>
                  <a:gd name="connsiteY1" fmla="*/ 0 h 151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5518" h="15117">
                    <a:moveTo>
                      <a:pt x="0" y="0"/>
                    </a:moveTo>
                    <a:lnTo>
                      <a:pt x="45519" y="0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554" name="Freeform: Shape 553">
                <a:extLst>
                  <a:ext uri="{FF2B5EF4-FFF2-40B4-BE49-F238E27FC236}">
                    <a16:creationId xmlns:a16="http://schemas.microsoft.com/office/drawing/2014/main" id="{D7E543C0-94CE-4884-87A0-0F0FDA693410}"/>
                  </a:ext>
                </a:extLst>
              </p:cNvPr>
              <p:cNvSpPr/>
              <p:nvPr/>
            </p:nvSpPr>
            <p:spPr>
              <a:xfrm>
                <a:off x="4636345" y="3024038"/>
                <a:ext cx="17780" cy="49697"/>
              </a:xfrm>
              <a:custGeom>
                <a:avLst/>
                <a:gdLst>
                  <a:gd name="connsiteX0" fmla="*/ 0 w 17780"/>
                  <a:gd name="connsiteY0" fmla="*/ 0 h 41874"/>
                  <a:gd name="connsiteX1" fmla="*/ 0 w 17780"/>
                  <a:gd name="connsiteY1" fmla="*/ 41874 h 418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7780" h="41874">
                    <a:moveTo>
                      <a:pt x="0" y="0"/>
                    </a:moveTo>
                    <a:lnTo>
                      <a:pt x="0" y="41874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555" name="Freeform: Shape 554">
                <a:extLst>
                  <a:ext uri="{FF2B5EF4-FFF2-40B4-BE49-F238E27FC236}">
                    <a16:creationId xmlns:a16="http://schemas.microsoft.com/office/drawing/2014/main" id="{AF499EBE-8D02-4FD5-AC5E-D9E6A827F298}"/>
                  </a:ext>
                </a:extLst>
              </p:cNvPr>
              <p:cNvSpPr/>
              <p:nvPr/>
            </p:nvSpPr>
            <p:spPr>
              <a:xfrm>
                <a:off x="4647191" y="3048976"/>
                <a:ext cx="45518" cy="17941"/>
              </a:xfrm>
              <a:custGeom>
                <a:avLst/>
                <a:gdLst>
                  <a:gd name="connsiteX0" fmla="*/ 0 w 45518"/>
                  <a:gd name="connsiteY0" fmla="*/ 0 h 15117"/>
                  <a:gd name="connsiteX1" fmla="*/ 45519 w 45518"/>
                  <a:gd name="connsiteY1" fmla="*/ 0 h 151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5518" h="15117">
                    <a:moveTo>
                      <a:pt x="0" y="0"/>
                    </a:moveTo>
                    <a:lnTo>
                      <a:pt x="45519" y="0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556" name="Freeform: Shape 555">
                <a:extLst>
                  <a:ext uri="{FF2B5EF4-FFF2-40B4-BE49-F238E27FC236}">
                    <a16:creationId xmlns:a16="http://schemas.microsoft.com/office/drawing/2014/main" id="{4ABCDF1E-BFA3-4920-8A58-381130166490}"/>
                  </a:ext>
                </a:extLst>
              </p:cNvPr>
              <p:cNvSpPr/>
              <p:nvPr/>
            </p:nvSpPr>
            <p:spPr>
              <a:xfrm>
                <a:off x="4669951" y="3024038"/>
                <a:ext cx="17780" cy="49697"/>
              </a:xfrm>
              <a:custGeom>
                <a:avLst/>
                <a:gdLst>
                  <a:gd name="connsiteX0" fmla="*/ 0 w 17780"/>
                  <a:gd name="connsiteY0" fmla="*/ 0 h 41874"/>
                  <a:gd name="connsiteX1" fmla="*/ 0 w 17780"/>
                  <a:gd name="connsiteY1" fmla="*/ 41874 h 418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7780" h="41874">
                    <a:moveTo>
                      <a:pt x="0" y="0"/>
                    </a:moveTo>
                    <a:lnTo>
                      <a:pt x="0" y="41874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557" name="Freeform: Shape 556">
                <a:extLst>
                  <a:ext uri="{FF2B5EF4-FFF2-40B4-BE49-F238E27FC236}">
                    <a16:creationId xmlns:a16="http://schemas.microsoft.com/office/drawing/2014/main" id="{BB39596F-C357-4497-9EEB-F7C0D3B1678E}"/>
                  </a:ext>
                </a:extLst>
              </p:cNvPr>
              <p:cNvSpPr/>
              <p:nvPr/>
            </p:nvSpPr>
            <p:spPr>
              <a:xfrm>
                <a:off x="4663905" y="3048976"/>
                <a:ext cx="45518" cy="17941"/>
              </a:xfrm>
              <a:custGeom>
                <a:avLst/>
                <a:gdLst>
                  <a:gd name="connsiteX0" fmla="*/ 0 w 45518"/>
                  <a:gd name="connsiteY0" fmla="*/ 0 h 15117"/>
                  <a:gd name="connsiteX1" fmla="*/ 45519 w 45518"/>
                  <a:gd name="connsiteY1" fmla="*/ 0 h 151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5518" h="15117">
                    <a:moveTo>
                      <a:pt x="0" y="0"/>
                    </a:moveTo>
                    <a:lnTo>
                      <a:pt x="45519" y="0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558" name="Freeform: Shape 557">
                <a:extLst>
                  <a:ext uri="{FF2B5EF4-FFF2-40B4-BE49-F238E27FC236}">
                    <a16:creationId xmlns:a16="http://schemas.microsoft.com/office/drawing/2014/main" id="{B78B4ABA-3789-4392-BDF9-FFB1C22A0DA7}"/>
                  </a:ext>
                </a:extLst>
              </p:cNvPr>
              <p:cNvSpPr/>
              <p:nvPr/>
            </p:nvSpPr>
            <p:spPr>
              <a:xfrm>
                <a:off x="4686665" y="3024038"/>
                <a:ext cx="17780" cy="49697"/>
              </a:xfrm>
              <a:custGeom>
                <a:avLst/>
                <a:gdLst>
                  <a:gd name="connsiteX0" fmla="*/ 0 w 17780"/>
                  <a:gd name="connsiteY0" fmla="*/ 0 h 41874"/>
                  <a:gd name="connsiteX1" fmla="*/ 0 w 17780"/>
                  <a:gd name="connsiteY1" fmla="*/ 41874 h 418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7780" h="41874">
                    <a:moveTo>
                      <a:pt x="0" y="0"/>
                    </a:moveTo>
                    <a:lnTo>
                      <a:pt x="0" y="41874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559" name="Freeform: Shape 558">
                <a:extLst>
                  <a:ext uri="{FF2B5EF4-FFF2-40B4-BE49-F238E27FC236}">
                    <a16:creationId xmlns:a16="http://schemas.microsoft.com/office/drawing/2014/main" id="{791A06C8-1078-4665-A5D0-440B5BED2F90}"/>
                  </a:ext>
                </a:extLst>
              </p:cNvPr>
              <p:cNvSpPr/>
              <p:nvPr/>
            </p:nvSpPr>
            <p:spPr>
              <a:xfrm>
                <a:off x="4697511" y="3117513"/>
                <a:ext cx="45518" cy="17941"/>
              </a:xfrm>
              <a:custGeom>
                <a:avLst/>
                <a:gdLst>
                  <a:gd name="connsiteX0" fmla="*/ 0 w 45518"/>
                  <a:gd name="connsiteY0" fmla="*/ 0 h 15117"/>
                  <a:gd name="connsiteX1" fmla="*/ 45519 w 45518"/>
                  <a:gd name="connsiteY1" fmla="*/ 0 h 151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5518" h="15117">
                    <a:moveTo>
                      <a:pt x="0" y="0"/>
                    </a:moveTo>
                    <a:lnTo>
                      <a:pt x="45519" y="0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560" name="Freeform: Shape 559">
                <a:extLst>
                  <a:ext uri="{FF2B5EF4-FFF2-40B4-BE49-F238E27FC236}">
                    <a16:creationId xmlns:a16="http://schemas.microsoft.com/office/drawing/2014/main" id="{D0B36791-FCDE-4134-9DFE-A2D11068638E}"/>
                  </a:ext>
                </a:extLst>
              </p:cNvPr>
              <p:cNvSpPr/>
              <p:nvPr/>
            </p:nvSpPr>
            <p:spPr>
              <a:xfrm>
                <a:off x="4720270" y="3092574"/>
                <a:ext cx="17780" cy="49877"/>
              </a:xfrm>
              <a:custGeom>
                <a:avLst/>
                <a:gdLst>
                  <a:gd name="connsiteX0" fmla="*/ 0 w 17780"/>
                  <a:gd name="connsiteY0" fmla="*/ 0 h 42025"/>
                  <a:gd name="connsiteX1" fmla="*/ 0 w 17780"/>
                  <a:gd name="connsiteY1" fmla="*/ 42026 h 42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7780" h="42025">
                    <a:moveTo>
                      <a:pt x="0" y="0"/>
                    </a:moveTo>
                    <a:lnTo>
                      <a:pt x="0" y="42026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561" name="Freeform: Shape 560">
                <a:extLst>
                  <a:ext uri="{FF2B5EF4-FFF2-40B4-BE49-F238E27FC236}">
                    <a16:creationId xmlns:a16="http://schemas.microsoft.com/office/drawing/2014/main" id="{AA18573A-6485-4DEF-AB30-EBDD418A7260}"/>
                  </a:ext>
                </a:extLst>
              </p:cNvPr>
              <p:cNvSpPr/>
              <p:nvPr/>
            </p:nvSpPr>
            <p:spPr>
              <a:xfrm>
                <a:off x="5032677" y="3188022"/>
                <a:ext cx="45518" cy="17941"/>
              </a:xfrm>
              <a:custGeom>
                <a:avLst/>
                <a:gdLst>
                  <a:gd name="connsiteX0" fmla="*/ 0 w 45518"/>
                  <a:gd name="connsiteY0" fmla="*/ 0 h 15117"/>
                  <a:gd name="connsiteX1" fmla="*/ 45519 w 45518"/>
                  <a:gd name="connsiteY1" fmla="*/ 0 h 151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5518" h="15117">
                    <a:moveTo>
                      <a:pt x="0" y="0"/>
                    </a:moveTo>
                    <a:lnTo>
                      <a:pt x="45519" y="0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562" name="Freeform: Shape 561">
                <a:extLst>
                  <a:ext uri="{FF2B5EF4-FFF2-40B4-BE49-F238E27FC236}">
                    <a16:creationId xmlns:a16="http://schemas.microsoft.com/office/drawing/2014/main" id="{F87CEFF5-993E-40B6-B363-9B10DBD12710}"/>
                  </a:ext>
                </a:extLst>
              </p:cNvPr>
              <p:cNvSpPr/>
              <p:nvPr/>
            </p:nvSpPr>
            <p:spPr>
              <a:xfrm>
                <a:off x="5055437" y="3163263"/>
                <a:ext cx="17780" cy="49697"/>
              </a:xfrm>
              <a:custGeom>
                <a:avLst/>
                <a:gdLst>
                  <a:gd name="connsiteX0" fmla="*/ 0 w 17780"/>
                  <a:gd name="connsiteY0" fmla="*/ 0 h 41874"/>
                  <a:gd name="connsiteX1" fmla="*/ 0 w 17780"/>
                  <a:gd name="connsiteY1" fmla="*/ 41874 h 418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7780" h="41874">
                    <a:moveTo>
                      <a:pt x="0" y="0"/>
                    </a:moveTo>
                    <a:lnTo>
                      <a:pt x="0" y="41874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563" name="Freeform: Shape 562">
                <a:extLst>
                  <a:ext uri="{FF2B5EF4-FFF2-40B4-BE49-F238E27FC236}">
                    <a16:creationId xmlns:a16="http://schemas.microsoft.com/office/drawing/2014/main" id="{6E2C6862-1F20-43D7-BBD5-10827105EC4B}"/>
                  </a:ext>
                </a:extLst>
              </p:cNvPr>
              <p:cNvSpPr/>
              <p:nvPr/>
            </p:nvSpPr>
            <p:spPr>
              <a:xfrm>
                <a:off x="5099888" y="3188022"/>
                <a:ext cx="45340" cy="17941"/>
              </a:xfrm>
              <a:custGeom>
                <a:avLst/>
                <a:gdLst>
                  <a:gd name="connsiteX0" fmla="*/ 0 w 45340"/>
                  <a:gd name="connsiteY0" fmla="*/ 0 h 15117"/>
                  <a:gd name="connsiteX1" fmla="*/ 45341 w 45340"/>
                  <a:gd name="connsiteY1" fmla="*/ 0 h 151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5340" h="15117">
                    <a:moveTo>
                      <a:pt x="0" y="0"/>
                    </a:moveTo>
                    <a:lnTo>
                      <a:pt x="45341" y="0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564" name="Freeform: Shape 563">
                <a:extLst>
                  <a:ext uri="{FF2B5EF4-FFF2-40B4-BE49-F238E27FC236}">
                    <a16:creationId xmlns:a16="http://schemas.microsoft.com/office/drawing/2014/main" id="{BDE05B71-C9B8-422B-8BDD-1DFD92CA4159}"/>
                  </a:ext>
                </a:extLst>
              </p:cNvPr>
              <p:cNvSpPr/>
              <p:nvPr/>
            </p:nvSpPr>
            <p:spPr>
              <a:xfrm>
                <a:off x="5122648" y="3163263"/>
                <a:ext cx="17780" cy="49697"/>
              </a:xfrm>
              <a:custGeom>
                <a:avLst/>
                <a:gdLst>
                  <a:gd name="connsiteX0" fmla="*/ 0 w 17780"/>
                  <a:gd name="connsiteY0" fmla="*/ 0 h 41874"/>
                  <a:gd name="connsiteX1" fmla="*/ 0 w 17780"/>
                  <a:gd name="connsiteY1" fmla="*/ 41874 h 418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7780" h="41874">
                    <a:moveTo>
                      <a:pt x="0" y="0"/>
                    </a:moveTo>
                    <a:lnTo>
                      <a:pt x="0" y="41874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565" name="Freeform: Shape 564">
                <a:extLst>
                  <a:ext uri="{FF2B5EF4-FFF2-40B4-BE49-F238E27FC236}">
                    <a16:creationId xmlns:a16="http://schemas.microsoft.com/office/drawing/2014/main" id="{7C6B8A9B-86A6-44D6-9DB7-BCAAD8C3A69B}"/>
                  </a:ext>
                </a:extLst>
              </p:cNvPr>
              <p:cNvSpPr/>
              <p:nvPr/>
            </p:nvSpPr>
            <p:spPr>
              <a:xfrm>
                <a:off x="5183635" y="3188022"/>
                <a:ext cx="45518" cy="17941"/>
              </a:xfrm>
              <a:custGeom>
                <a:avLst/>
                <a:gdLst>
                  <a:gd name="connsiteX0" fmla="*/ 0 w 45518"/>
                  <a:gd name="connsiteY0" fmla="*/ 0 h 15117"/>
                  <a:gd name="connsiteX1" fmla="*/ 45519 w 45518"/>
                  <a:gd name="connsiteY1" fmla="*/ 0 h 151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5518" h="15117">
                    <a:moveTo>
                      <a:pt x="0" y="0"/>
                    </a:moveTo>
                    <a:lnTo>
                      <a:pt x="45519" y="0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566" name="Freeform: Shape 565">
                <a:extLst>
                  <a:ext uri="{FF2B5EF4-FFF2-40B4-BE49-F238E27FC236}">
                    <a16:creationId xmlns:a16="http://schemas.microsoft.com/office/drawing/2014/main" id="{C0D687E4-BB6C-47F5-AFF1-18CB6D5C6646}"/>
                  </a:ext>
                </a:extLst>
              </p:cNvPr>
              <p:cNvSpPr/>
              <p:nvPr/>
            </p:nvSpPr>
            <p:spPr>
              <a:xfrm>
                <a:off x="5206395" y="3163263"/>
                <a:ext cx="17780" cy="49697"/>
              </a:xfrm>
              <a:custGeom>
                <a:avLst/>
                <a:gdLst>
                  <a:gd name="connsiteX0" fmla="*/ 0 w 17780"/>
                  <a:gd name="connsiteY0" fmla="*/ 0 h 41874"/>
                  <a:gd name="connsiteX1" fmla="*/ 0 w 17780"/>
                  <a:gd name="connsiteY1" fmla="*/ 41874 h 418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7780" h="41874">
                    <a:moveTo>
                      <a:pt x="0" y="0"/>
                    </a:moveTo>
                    <a:lnTo>
                      <a:pt x="0" y="41874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567" name="Freeform: Shape 566">
                <a:extLst>
                  <a:ext uri="{FF2B5EF4-FFF2-40B4-BE49-F238E27FC236}">
                    <a16:creationId xmlns:a16="http://schemas.microsoft.com/office/drawing/2014/main" id="{E40D731F-B6BE-41DD-A35D-841EBAB7348E}"/>
                  </a:ext>
                </a:extLst>
              </p:cNvPr>
              <p:cNvSpPr/>
              <p:nvPr/>
            </p:nvSpPr>
            <p:spPr>
              <a:xfrm>
                <a:off x="5284274" y="3188022"/>
                <a:ext cx="45518" cy="17941"/>
              </a:xfrm>
              <a:custGeom>
                <a:avLst/>
                <a:gdLst>
                  <a:gd name="connsiteX0" fmla="*/ 0 w 45518"/>
                  <a:gd name="connsiteY0" fmla="*/ 0 h 15117"/>
                  <a:gd name="connsiteX1" fmla="*/ 45519 w 45518"/>
                  <a:gd name="connsiteY1" fmla="*/ 0 h 151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5518" h="15117">
                    <a:moveTo>
                      <a:pt x="0" y="0"/>
                    </a:moveTo>
                    <a:lnTo>
                      <a:pt x="45519" y="0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568" name="Freeform: Shape 567">
                <a:extLst>
                  <a:ext uri="{FF2B5EF4-FFF2-40B4-BE49-F238E27FC236}">
                    <a16:creationId xmlns:a16="http://schemas.microsoft.com/office/drawing/2014/main" id="{60F2ED5F-48A6-4477-8F50-66AB4FAF1B5B}"/>
                  </a:ext>
                </a:extLst>
              </p:cNvPr>
              <p:cNvSpPr/>
              <p:nvPr/>
            </p:nvSpPr>
            <p:spPr>
              <a:xfrm>
                <a:off x="5307034" y="3163263"/>
                <a:ext cx="17780" cy="49697"/>
              </a:xfrm>
              <a:custGeom>
                <a:avLst/>
                <a:gdLst>
                  <a:gd name="connsiteX0" fmla="*/ 0 w 17780"/>
                  <a:gd name="connsiteY0" fmla="*/ 0 h 41874"/>
                  <a:gd name="connsiteX1" fmla="*/ 0 w 17780"/>
                  <a:gd name="connsiteY1" fmla="*/ 41874 h 418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7780" h="41874">
                    <a:moveTo>
                      <a:pt x="0" y="0"/>
                    </a:moveTo>
                    <a:lnTo>
                      <a:pt x="0" y="41874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569" name="Freeform: Shape 568">
                <a:extLst>
                  <a:ext uri="{FF2B5EF4-FFF2-40B4-BE49-F238E27FC236}">
                    <a16:creationId xmlns:a16="http://schemas.microsoft.com/office/drawing/2014/main" id="{75C08A95-DE3A-48AA-A7E4-6369177969FC}"/>
                  </a:ext>
                </a:extLst>
              </p:cNvPr>
              <p:cNvSpPr/>
              <p:nvPr/>
            </p:nvSpPr>
            <p:spPr>
              <a:xfrm>
                <a:off x="5317702" y="3268400"/>
                <a:ext cx="45518" cy="17941"/>
              </a:xfrm>
              <a:custGeom>
                <a:avLst/>
                <a:gdLst>
                  <a:gd name="connsiteX0" fmla="*/ 0 w 45518"/>
                  <a:gd name="connsiteY0" fmla="*/ 0 h 15117"/>
                  <a:gd name="connsiteX1" fmla="*/ 45519 w 45518"/>
                  <a:gd name="connsiteY1" fmla="*/ 0 h 151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5518" h="15117">
                    <a:moveTo>
                      <a:pt x="0" y="0"/>
                    </a:moveTo>
                    <a:lnTo>
                      <a:pt x="45519" y="0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570" name="Freeform: Shape 569">
                <a:extLst>
                  <a:ext uri="{FF2B5EF4-FFF2-40B4-BE49-F238E27FC236}">
                    <a16:creationId xmlns:a16="http://schemas.microsoft.com/office/drawing/2014/main" id="{89CE92CA-4841-4206-9F0F-CC077990FAFB}"/>
                  </a:ext>
                </a:extLst>
              </p:cNvPr>
              <p:cNvSpPr/>
              <p:nvPr/>
            </p:nvSpPr>
            <p:spPr>
              <a:xfrm>
                <a:off x="5340461" y="3243462"/>
                <a:ext cx="17780" cy="49697"/>
              </a:xfrm>
              <a:custGeom>
                <a:avLst/>
                <a:gdLst>
                  <a:gd name="connsiteX0" fmla="*/ 0 w 17780"/>
                  <a:gd name="connsiteY0" fmla="*/ 0 h 41874"/>
                  <a:gd name="connsiteX1" fmla="*/ 0 w 17780"/>
                  <a:gd name="connsiteY1" fmla="*/ 41874 h 418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7780" h="41874">
                    <a:moveTo>
                      <a:pt x="0" y="0"/>
                    </a:moveTo>
                    <a:lnTo>
                      <a:pt x="0" y="41874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571" name="Freeform: Shape 570">
                <a:extLst>
                  <a:ext uri="{FF2B5EF4-FFF2-40B4-BE49-F238E27FC236}">
                    <a16:creationId xmlns:a16="http://schemas.microsoft.com/office/drawing/2014/main" id="{CD0C119D-023E-41C4-A958-0F42475C9AE3}"/>
                  </a:ext>
                </a:extLst>
              </p:cNvPr>
              <p:cNvSpPr/>
              <p:nvPr/>
            </p:nvSpPr>
            <p:spPr>
              <a:xfrm>
                <a:off x="5334594" y="3268400"/>
                <a:ext cx="45340" cy="17941"/>
              </a:xfrm>
              <a:custGeom>
                <a:avLst/>
                <a:gdLst>
                  <a:gd name="connsiteX0" fmla="*/ 0 w 45340"/>
                  <a:gd name="connsiteY0" fmla="*/ 0 h 15117"/>
                  <a:gd name="connsiteX1" fmla="*/ 45341 w 45340"/>
                  <a:gd name="connsiteY1" fmla="*/ 0 h 151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5340" h="15117">
                    <a:moveTo>
                      <a:pt x="0" y="0"/>
                    </a:moveTo>
                    <a:lnTo>
                      <a:pt x="45341" y="0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572" name="Freeform: Shape 571">
                <a:extLst>
                  <a:ext uri="{FF2B5EF4-FFF2-40B4-BE49-F238E27FC236}">
                    <a16:creationId xmlns:a16="http://schemas.microsoft.com/office/drawing/2014/main" id="{579943BD-F73F-40B5-9A19-70FFCC0B2890}"/>
                  </a:ext>
                </a:extLst>
              </p:cNvPr>
              <p:cNvSpPr/>
              <p:nvPr/>
            </p:nvSpPr>
            <p:spPr>
              <a:xfrm>
                <a:off x="5357353" y="3243462"/>
                <a:ext cx="17780" cy="49697"/>
              </a:xfrm>
              <a:custGeom>
                <a:avLst/>
                <a:gdLst>
                  <a:gd name="connsiteX0" fmla="*/ 0 w 17780"/>
                  <a:gd name="connsiteY0" fmla="*/ 0 h 41874"/>
                  <a:gd name="connsiteX1" fmla="*/ 0 w 17780"/>
                  <a:gd name="connsiteY1" fmla="*/ 41874 h 418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7780" h="41874">
                    <a:moveTo>
                      <a:pt x="0" y="0"/>
                    </a:moveTo>
                    <a:lnTo>
                      <a:pt x="0" y="41874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573" name="Freeform: Shape 572">
                <a:extLst>
                  <a:ext uri="{FF2B5EF4-FFF2-40B4-BE49-F238E27FC236}">
                    <a16:creationId xmlns:a16="http://schemas.microsoft.com/office/drawing/2014/main" id="{F6D62D16-F6DE-4C8F-9C5A-C868673845B1}"/>
                  </a:ext>
                </a:extLst>
              </p:cNvPr>
              <p:cNvSpPr/>
              <p:nvPr/>
            </p:nvSpPr>
            <p:spPr>
              <a:xfrm>
                <a:off x="5351308" y="3268400"/>
                <a:ext cx="45518" cy="17941"/>
              </a:xfrm>
              <a:custGeom>
                <a:avLst/>
                <a:gdLst>
                  <a:gd name="connsiteX0" fmla="*/ 0 w 45518"/>
                  <a:gd name="connsiteY0" fmla="*/ 0 h 15117"/>
                  <a:gd name="connsiteX1" fmla="*/ 45519 w 45518"/>
                  <a:gd name="connsiteY1" fmla="*/ 0 h 151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5518" h="15117">
                    <a:moveTo>
                      <a:pt x="0" y="0"/>
                    </a:moveTo>
                    <a:lnTo>
                      <a:pt x="45519" y="0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574" name="Freeform: Shape 573">
                <a:extLst>
                  <a:ext uri="{FF2B5EF4-FFF2-40B4-BE49-F238E27FC236}">
                    <a16:creationId xmlns:a16="http://schemas.microsoft.com/office/drawing/2014/main" id="{9623CFAC-833D-4E88-8DC1-FFFB67046FF8}"/>
                  </a:ext>
                </a:extLst>
              </p:cNvPr>
              <p:cNvSpPr/>
              <p:nvPr/>
            </p:nvSpPr>
            <p:spPr>
              <a:xfrm>
                <a:off x="5374067" y="3243462"/>
                <a:ext cx="17780" cy="49697"/>
              </a:xfrm>
              <a:custGeom>
                <a:avLst/>
                <a:gdLst>
                  <a:gd name="connsiteX0" fmla="*/ 0 w 17780"/>
                  <a:gd name="connsiteY0" fmla="*/ 0 h 41874"/>
                  <a:gd name="connsiteX1" fmla="*/ 0 w 17780"/>
                  <a:gd name="connsiteY1" fmla="*/ 41874 h 418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7780" h="41874">
                    <a:moveTo>
                      <a:pt x="0" y="0"/>
                    </a:moveTo>
                    <a:lnTo>
                      <a:pt x="0" y="41874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575" name="Freeform: Shape 574">
                <a:extLst>
                  <a:ext uri="{FF2B5EF4-FFF2-40B4-BE49-F238E27FC236}">
                    <a16:creationId xmlns:a16="http://schemas.microsoft.com/office/drawing/2014/main" id="{26FC9486-A804-4153-8DDE-2F60A2500190}"/>
                  </a:ext>
                </a:extLst>
              </p:cNvPr>
              <p:cNvSpPr/>
              <p:nvPr/>
            </p:nvSpPr>
            <p:spPr>
              <a:xfrm>
                <a:off x="5351308" y="3268400"/>
                <a:ext cx="45518" cy="17941"/>
              </a:xfrm>
              <a:custGeom>
                <a:avLst/>
                <a:gdLst>
                  <a:gd name="connsiteX0" fmla="*/ 0 w 45518"/>
                  <a:gd name="connsiteY0" fmla="*/ 0 h 15117"/>
                  <a:gd name="connsiteX1" fmla="*/ 45519 w 45518"/>
                  <a:gd name="connsiteY1" fmla="*/ 0 h 151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5518" h="15117">
                    <a:moveTo>
                      <a:pt x="0" y="0"/>
                    </a:moveTo>
                    <a:lnTo>
                      <a:pt x="45519" y="0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576" name="Freeform: Shape 575">
                <a:extLst>
                  <a:ext uri="{FF2B5EF4-FFF2-40B4-BE49-F238E27FC236}">
                    <a16:creationId xmlns:a16="http://schemas.microsoft.com/office/drawing/2014/main" id="{D23AD0ED-A49E-46CD-91A0-441827C8F760}"/>
                  </a:ext>
                </a:extLst>
              </p:cNvPr>
              <p:cNvSpPr/>
              <p:nvPr/>
            </p:nvSpPr>
            <p:spPr>
              <a:xfrm>
                <a:off x="5374067" y="3243462"/>
                <a:ext cx="17780" cy="49697"/>
              </a:xfrm>
              <a:custGeom>
                <a:avLst/>
                <a:gdLst>
                  <a:gd name="connsiteX0" fmla="*/ 0 w 17780"/>
                  <a:gd name="connsiteY0" fmla="*/ 0 h 41874"/>
                  <a:gd name="connsiteX1" fmla="*/ 0 w 17780"/>
                  <a:gd name="connsiteY1" fmla="*/ 41874 h 418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7780" h="41874">
                    <a:moveTo>
                      <a:pt x="0" y="0"/>
                    </a:moveTo>
                    <a:lnTo>
                      <a:pt x="0" y="41874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577" name="Freeform: Shape 576">
                <a:extLst>
                  <a:ext uri="{FF2B5EF4-FFF2-40B4-BE49-F238E27FC236}">
                    <a16:creationId xmlns:a16="http://schemas.microsoft.com/office/drawing/2014/main" id="{3192A3B1-9495-420E-9B87-CD6AEDF8160C}"/>
                  </a:ext>
                </a:extLst>
              </p:cNvPr>
              <p:cNvSpPr/>
              <p:nvPr/>
            </p:nvSpPr>
            <p:spPr>
              <a:xfrm>
                <a:off x="5485374" y="3455709"/>
                <a:ext cx="45518" cy="17941"/>
              </a:xfrm>
              <a:custGeom>
                <a:avLst/>
                <a:gdLst>
                  <a:gd name="connsiteX0" fmla="*/ 0 w 45518"/>
                  <a:gd name="connsiteY0" fmla="*/ 0 h 15117"/>
                  <a:gd name="connsiteX1" fmla="*/ 45519 w 45518"/>
                  <a:gd name="connsiteY1" fmla="*/ 0 h 151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5518" h="15117">
                    <a:moveTo>
                      <a:pt x="0" y="0"/>
                    </a:moveTo>
                    <a:lnTo>
                      <a:pt x="45519" y="0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578" name="Freeform: Shape 577">
                <a:extLst>
                  <a:ext uri="{FF2B5EF4-FFF2-40B4-BE49-F238E27FC236}">
                    <a16:creationId xmlns:a16="http://schemas.microsoft.com/office/drawing/2014/main" id="{6F3C6430-4253-4BF6-AAAE-26A79ABE1F91}"/>
                  </a:ext>
                </a:extLst>
              </p:cNvPr>
              <p:cNvSpPr/>
              <p:nvPr/>
            </p:nvSpPr>
            <p:spPr>
              <a:xfrm>
                <a:off x="5508133" y="3430770"/>
                <a:ext cx="17780" cy="49877"/>
              </a:xfrm>
              <a:custGeom>
                <a:avLst/>
                <a:gdLst>
                  <a:gd name="connsiteX0" fmla="*/ 0 w 17780"/>
                  <a:gd name="connsiteY0" fmla="*/ 0 h 42025"/>
                  <a:gd name="connsiteX1" fmla="*/ 0 w 17780"/>
                  <a:gd name="connsiteY1" fmla="*/ 42025 h 42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7780" h="42025">
                    <a:moveTo>
                      <a:pt x="0" y="0"/>
                    </a:moveTo>
                    <a:lnTo>
                      <a:pt x="0" y="42025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579" name="Freeform: Shape 578">
                <a:extLst>
                  <a:ext uri="{FF2B5EF4-FFF2-40B4-BE49-F238E27FC236}">
                    <a16:creationId xmlns:a16="http://schemas.microsoft.com/office/drawing/2014/main" id="{22CC34F2-D1C3-44C1-9048-7F106E3A6817}"/>
                  </a:ext>
                </a:extLst>
              </p:cNvPr>
              <p:cNvSpPr/>
              <p:nvPr/>
            </p:nvSpPr>
            <p:spPr>
              <a:xfrm>
                <a:off x="5720080" y="3553849"/>
                <a:ext cx="45518" cy="17941"/>
              </a:xfrm>
              <a:custGeom>
                <a:avLst/>
                <a:gdLst>
                  <a:gd name="connsiteX0" fmla="*/ 0 w 45518"/>
                  <a:gd name="connsiteY0" fmla="*/ 0 h 15117"/>
                  <a:gd name="connsiteX1" fmla="*/ 45519 w 45518"/>
                  <a:gd name="connsiteY1" fmla="*/ 0 h 151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5518" h="15117">
                    <a:moveTo>
                      <a:pt x="0" y="0"/>
                    </a:moveTo>
                    <a:lnTo>
                      <a:pt x="45519" y="0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580" name="Freeform: Shape 579">
                <a:extLst>
                  <a:ext uri="{FF2B5EF4-FFF2-40B4-BE49-F238E27FC236}">
                    <a16:creationId xmlns:a16="http://schemas.microsoft.com/office/drawing/2014/main" id="{942B4BBA-65A4-4F4C-B4DC-136485A20E22}"/>
                  </a:ext>
                </a:extLst>
              </p:cNvPr>
              <p:cNvSpPr/>
              <p:nvPr/>
            </p:nvSpPr>
            <p:spPr>
              <a:xfrm>
                <a:off x="5742839" y="3528910"/>
                <a:ext cx="17780" cy="49877"/>
              </a:xfrm>
              <a:custGeom>
                <a:avLst/>
                <a:gdLst>
                  <a:gd name="connsiteX0" fmla="*/ 0 w 17780"/>
                  <a:gd name="connsiteY0" fmla="*/ 0 h 42025"/>
                  <a:gd name="connsiteX1" fmla="*/ 0 w 17780"/>
                  <a:gd name="connsiteY1" fmla="*/ 42026 h 42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7780" h="42025">
                    <a:moveTo>
                      <a:pt x="0" y="0"/>
                    </a:moveTo>
                    <a:lnTo>
                      <a:pt x="0" y="42026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581" name="Freeform: Shape 580">
                <a:extLst>
                  <a:ext uri="{FF2B5EF4-FFF2-40B4-BE49-F238E27FC236}">
                    <a16:creationId xmlns:a16="http://schemas.microsoft.com/office/drawing/2014/main" id="{C3427733-E534-4E61-9FB0-590E7525DE8E}"/>
                  </a:ext>
                </a:extLst>
              </p:cNvPr>
              <p:cNvSpPr/>
              <p:nvPr/>
            </p:nvSpPr>
            <p:spPr>
              <a:xfrm>
                <a:off x="5720080" y="3553849"/>
                <a:ext cx="45518" cy="17941"/>
              </a:xfrm>
              <a:custGeom>
                <a:avLst/>
                <a:gdLst>
                  <a:gd name="connsiteX0" fmla="*/ 0 w 45518"/>
                  <a:gd name="connsiteY0" fmla="*/ 0 h 15117"/>
                  <a:gd name="connsiteX1" fmla="*/ 45519 w 45518"/>
                  <a:gd name="connsiteY1" fmla="*/ 0 h 151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5518" h="15117">
                    <a:moveTo>
                      <a:pt x="0" y="0"/>
                    </a:moveTo>
                    <a:lnTo>
                      <a:pt x="45519" y="0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582" name="Freeform: Shape 581">
                <a:extLst>
                  <a:ext uri="{FF2B5EF4-FFF2-40B4-BE49-F238E27FC236}">
                    <a16:creationId xmlns:a16="http://schemas.microsoft.com/office/drawing/2014/main" id="{9ECC8142-2EA8-41DA-916B-F240FF18DF8C}"/>
                  </a:ext>
                </a:extLst>
              </p:cNvPr>
              <p:cNvSpPr/>
              <p:nvPr/>
            </p:nvSpPr>
            <p:spPr>
              <a:xfrm>
                <a:off x="5742839" y="3528910"/>
                <a:ext cx="17780" cy="49877"/>
              </a:xfrm>
              <a:custGeom>
                <a:avLst/>
                <a:gdLst>
                  <a:gd name="connsiteX0" fmla="*/ 0 w 17780"/>
                  <a:gd name="connsiteY0" fmla="*/ 0 h 42025"/>
                  <a:gd name="connsiteX1" fmla="*/ 0 w 17780"/>
                  <a:gd name="connsiteY1" fmla="*/ 42026 h 42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7780" h="42025">
                    <a:moveTo>
                      <a:pt x="0" y="0"/>
                    </a:moveTo>
                    <a:lnTo>
                      <a:pt x="0" y="42026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583" name="Freeform: Shape 582">
                <a:extLst>
                  <a:ext uri="{FF2B5EF4-FFF2-40B4-BE49-F238E27FC236}">
                    <a16:creationId xmlns:a16="http://schemas.microsoft.com/office/drawing/2014/main" id="{0A0BF780-80EA-4D5B-8447-F3C3FA74D6FD}"/>
                  </a:ext>
                </a:extLst>
              </p:cNvPr>
              <p:cNvSpPr/>
              <p:nvPr/>
            </p:nvSpPr>
            <p:spPr>
              <a:xfrm>
                <a:off x="5720080" y="3553849"/>
                <a:ext cx="45518" cy="17941"/>
              </a:xfrm>
              <a:custGeom>
                <a:avLst/>
                <a:gdLst>
                  <a:gd name="connsiteX0" fmla="*/ 0 w 45518"/>
                  <a:gd name="connsiteY0" fmla="*/ 0 h 15117"/>
                  <a:gd name="connsiteX1" fmla="*/ 45519 w 45518"/>
                  <a:gd name="connsiteY1" fmla="*/ 0 h 151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5518" h="15117">
                    <a:moveTo>
                      <a:pt x="0" y="0"/>
                    </a:moveTo>
                    <a:lnTo>
                      <a:pt x="45519" y="0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584" name="Freeform: Shape 583">
                <a:extLst>
                  <a:ext uri="{FF2B5EF4-FFF2-40B4-BE49-F238E27FC236}">
                    <a16:creationId xmlns:a16="http://schemas.microsoft.com/office/drawing/2014/main" id="{F37EFA03-45BD-427F-AE39-50BAAEB022A7}"/>
                  </a:ext>
                </a:extLst>
              </p:cNvPr>
              <p:cNvSpPr/>
              <p:nvPr/>
            </p:nvSpPr>
            <p:spPr>
              <a:xfrm>
                <a:off x="5742839" y="3528910"/>
                <a:ext cx="17780" cy="49877"/>
              </a:xfrm>
              <a:custGeom>
                <a:avLst/>
                <a:gdLst>
                  <a:gd name="connsiteX0" fmla="*/ 0 w 17780"/>
                  <a:gd name="connsiteY0" fmla="*/ 0 h 42025"/>
                  <a:gd name="connsiteX1" fmla="*/ 0 w 17780"/>
                  <a:gd name="connsiteY1" fmla="*/ 42026 h 42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7780" h="42025">
                    <a:moveTo>
                      <a:pt x="0" y="0"/>
                    </a:moveTo>
                    <a:lnTo>
                      <a:pt x="0" y="42026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585" name="Freeform: Shape 584">
                <a:extLst>
                  <a:ext uri="{FF2B5EF4-FFF2-40B4-BE49-F238E27FC236}">
                    <a16:creationId xmlns:a16="http://schemas.microsoft.com/office/drawing/2014/main" id="{92DBCCFA-2478-4B8B-AFC2-E988D24E8E44}"/>
                  </a:ext>
                </a:extLst>
              </p:cNvPr>
              <p:cNvSpPr/>
              <p:nvPr/>
            </p:nvSpPr>
            <p:spPr>
              <a:xfrm>
                <a:off x="5820718" y="3553849"/>
                <a:ext cx="45518" cy="17941"/>
              </a:xfrm>
              <a:custGeom>
                <a:avLst/>
                <a:gdLst>
                  <a:gd name="connsiteX0" fmla="*/ 0 w 45518"/>
                  <a:gd name="connsiteY0" fmla="*/ 0 h 15117"/>
                  <a:gd name="connsiteX1" fmla="*/ 45519 w 45518"/>
                  <a:gd name="connsiteY1" fmla="*/ 0 h 151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5518" h="15117">
                    <a:moveTo>
                      <a:pt x="0" y="0"/>
                    </a:moveTo>
                    <a:lnTo>
                      <a:pt x="45519" y="0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586" name="Freeform: Shape 585">
                <a:extLst>
                  <a:ext uri="{FF2B5EF4-FFF2-40B4-BE49-F238E27FC236}">
                    <a16:creationId xmlns:a16="http://schemas.microsoft.com/office/drawing/2014/main" id="{F2C4A809-E256-4308-826E-E74F8DD45B17}"/>
                  </a:ext>
                </a:extLst>
              </p:cNvPr>
              <p:cNvSpPr/>
              <p:nvPr/>
            </p:nvSpPr>
            <p:spPr>
              <a:xfrm>
                <a:off x="5843478" y="3528910"/>
                <a:ext cx="17780" cy="49877"/>
              </a:xfrm>
              <a:custGeom>
                <a:avLst/>
                <a:gdLst>
                  <a:gd name="connsiteX0" fmla="*/ 0 w 17780"/>
                  <a:gd name="connsiteY0" fmla="*/ 0 h 42025"/>
                  <a:gd name="connsiteX1" fmla="*/ 0 w 17780"/>
                  <a:gd name="connsiteY1" fmla="*/ 42026 h 42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7780" h="42025">
                    <a:moveTo>
                      <a:pt x="0" y="0"/>
                    </a:moveTo>
                    <a:lnTo>
                      <a:pt x="0" y="42026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587" name="Freeform: Shape 586">
                <a:extLst>
                  <a:ext uri="{FF2B5EF4-FFF2-40B4-BE49-F238E27FC236}">
                    <a16:creationId xmlns:a16="http://schemas.microsoft.com/office/drawing/2014/main" id="{512ADF5A-3BF8-49DD-BFC8-52C98AF64A21}"/>
                  </a:ext>
                </a:extLst>
              </p:cNvPr>
              <p:cNvSpPr/>
              <p:nvPr/>
            </p:nvSpPr>
            <p:spPr>
              <a:xfrm>
                <a:off x="6122457" y="3553849"/>
                <a:ext cx="45518" cy="17941"/>
              </a:xfrm>
              <a:custGeom>
                <a:avLst/>
                <a:gdLst>
                  <a:gd name="connsiteX0" fmla="*/ 0 w 45518"/>
                  <a:gd name="connsiteY0" fmla="*/ 0 h 15117"/>
                  <a:gd name="connsiteX1" fmla="*/ 45519 w 45518"/>
                  <a:gd name="connsiteY1" fmla="*/ 0 h 151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5518" h="15117">
                    <a:moveTo>
                      <a:pt x="0" y="0"/>
                    </a:moveTo>
                    <a:lnTo>
                      <a:pt x="45519" y="0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588" name="Freeform: Shape 587">
                <a:extLst>
                  <a:ext uri="{FF2B5EF4-FFF2-40B4-BE49-F238E27FC236}">
                    <a16:creationId xmlns:a16="http://schemas.microsoft.com/office/drawing/2014/main" id="{5BFBBA6E-708D-4AB3-BF79-403883DA96EF}"/>
                  </a:ext>
                </a:extLst>
              </p:cNvPr>
              <p:cNvSpPr/>
              <p:nvPr/>
            </p:nvSpPr>
            <p:spPr>
              <a:xfrm>
                <a:off x="6145216" y="3528910"/>
                <a:ext cx="17780" cy="49877"/>
              </a:xfrm>
              <a:custGeom>
                <a:avLst/>
                <a:gdLst>
                  <a:gd name="connsiteX0" fmla="*/ 0 w 17780"/>
                  <a:gd name="connsiteY0" fmla="*/ 0 h 42025"/>
                  <a:gd name="connsiteX1" fmla="*/ 0 w 17780"/>
                  <a:gd name="connsiteY1" fmla="*/ 42026 h 42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7780" h="42025">
                    <a:moveTo>
                      <a:pt x="0" y="0"/>
                    </a:moveTo>
                    <a:lnTo>
                      <a:pt x="0" y="42026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589" name="Freeform: Shape 588">
                <a:extLst>
                  <a:ext uri="{FF2B5EF4-FFF2-40B4-BE49-F238E27FC236}">
                    <a16:creationId xmlns:a16="http://schemas.microsoft.com/office/drawing/2014/main" id="{5BC85F0B-982C-4856-ADDD-19618FF1AF13}"/>
                  </a:ext>
                </a:extLst>
              </p:cNvPr>
              <p:cNvSpPr/>
              <p:nvPr/>
            </p:nvSpPr>
            <p:spPr>
              <a:xfrm>
                <a:off x="6457801" y="3553849"/>
                <a:ext cx="45518" cy="17941"/>
              </a:xfrm>
              <a:custGeom>
                <a:avLst/>
                <a:gdLst>
                  <a:gd name="connsiteX0" fmla="*/ 0 w 45518"/>
                  <a:gd name="connsiteY0" fmla="*/ 0 h 15117"/>
                  <a:gd name="connsiteX1" fmla="*/ 45519 w 45518"/>
                  <a:gd name="connsiteY1" fmla="*/ 0 h 151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5518" h="15117">
                    <a:moveTo>
                      <a:pt x="0" y="0"/>
                    </a:moveTo>
                    <a:lnTo>
                      <a:pt x="45519" y="0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590" name="Freeform: Shape 589">
                <a:extLst>
                  <a:ext uri="{FF2B5EF4-FFF2-40B4-BE49-F238E27FC236}">
                    <a16:creationId xmlns:a16="http://schemas.microsoft.com/office/drawing/2014/main" id="{4019E500-6F6D-4E7E-AAED-8BA4F9D7AC89}"/>
                  </a:ext>
                </a:extLst>
              </p:cNvPr>
              <p:cNvSpPr/>
              <p:nvPr/>
            </p:nvSpPr>
            <p:spPr>
              <a:xfrm>
                <a:off x="6480561" y="3528910"/>
                <a:ext cx="17780" cy="49877"/>
              </a:xfrm>
              <a:custGeom>
                <a:avLst/>
                <a:gdLst>
                  <a:gd name="connsiteX0" fmla="*/ 0 w 17780"/>
                  <a:gd name="connsiteY0" fmla="*/ 0 h 42025"/>
                  <a:gd name="connsiteX1" fmla="*/ 0 w 17780"/>
                  <a:gd name="connsiteY1" fmla="*/ 42026 h 42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7780" h="42025">
                    <a:moveTo>
                      <a:pt x="0" y="0"/>
                    </a:moveTo>
                    <a:lnTo>
                      <a:pt x="0" y="42026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591" name="Freeform: Shape 590">
                <a:extLst>
                  <a:ext uri="{FF2B5EF4-FFF2-40B4-BE49-F238E27FC236}">
                    <a16:creationId xmlns:a16="http://schemas.microsoft.com/office/drawing/2014/main" id="{18F86415-0193-400B-B9A4-C7E28D76C21D}"/>
                  </a:ext>
                </a:extLst>
              </p:cNvPr>
              <p:cNvSpPr/>
              <p:nvPr/>
            </p:nvSpPr>
            <p:spPr>
              <a:xfrm>
                <a:off x="7061279" y="3553849"/>
                <a:ext cx="45518" cy="17941"/>
              </a:xfrm>
              <a:custGeom>
                <a:avLst/>
                <a:gdLst>
                  <a:gd name="connsiteX0" fmla="*/ 0 w 45518"/>
                  <a:gd name="connsiteY0" fmla="*/ 0 h 15117"/>
                  <a:gd name="connsiteX1" fmla="*/ 45518 w 45518"/>
                  <a:gd name="connsiteY1" fmla="*/ 0 h 151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5518" h="15117">
                    <a:moveTo>
                      <a:pt x="0" y="0"/>
                    </a:moveTo>
                    <a:lnTo>
                      <a:pt x="45518" y="0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592" name="Freeform: Shape 591">
                <a:extLst>
                  <a:ext uri="{FF2B5EF4-FFF2-40B4-BE49-F238E27FC236}">
                    <a16:creationId xmlns:a16="http://schemas.microsoft.com/office/drawing/2014/main" id="{A4ECBBB6-7B63-4BA9-8F07-8073F0A0EFEE}"/>
                  </a:ext>
                </a:extLst>
              </p:cNvPr>
              <p:cNvSpPr/>
              <p:nvPr/>
            </p:nvSpPr>
            <p:spPr>
              <a:xfrm>
                <a:off x="7084038" y="3528910"/>
                <a:ext cx="17780" cy="49877"/>
              </a:xfrm>
              <a:custGeom>
                <a:avLst/>
                <a:gdLst>
                  <a:gd name="connsiteX0" fmla="*/ 0 w 17780"/>
                  <a:gd name="connsiteY0" fmla="*/ 0 h 42025"/>
                  <a:gd name="connsiteX1" fmla="*/ 0 w 17780"/>
                  <a:gd name="connsiteY1" fmla="*/ 42026 h 42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7780" h="42025">
                    <a:moveTo>
                      <a:pt x="0" y="0"/>
                    </a:moveTo>
                    <a:lnTo>
                      <a:pt x="0" y="42026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593" name="Freeform: Shape 592">
                <a:extLst>
                  <a:ext uri="{FF2B5EF4-FFF2-40B4-BE49-F238E27FC236}">
                    <a16:creationId xmlns:a16="http://schemas.microsoft.com/office/drawing/2014/main" id="{5A1AB634-8275-4EC7-A9AF-E26694206E95}"/>
                  </a:ext>
                </a:extLst>
              </p:cNvPr>
              <p:cNvSpPr/>
              <p:nvPr/>
            </p:nvSpPr>
            <p:spPr>
              <a:xfrm>
                <a:off x="7245665" y="3553849"/>
                <a:ext cx="45518" cy="17941"/>
              </a:xfrm>
              <a:custGeom>
                <a:avLst/>
                <a:gdLst>
                  <a:gd name="connsiteX0" fmla="*/ 0 w 45518"/>
                  <a:gd name="connsiteY0" fmla="*/ 0 h 15117"/>
                  <a:gd name="connsiteX1" fmla="*/ 45518 w 45518"/>
                  <a:gd name="connsiteY1" fmla="*/ 0 h 151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5518" h="15117">
                    <a:moveTo>
                      <a:pt x="0" y="0"/>
                    </a:moveTo>
                    <a:lnTo>
                      <a:pt x="45518" y="0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594" name="Freeform: Shape 593">
                <a:extLst>
                  <a:ext uri="{FF2B5EF4-FFF2-40B4-BE49-F238E27FC236}">
                    <a16:creationId xmlns:a16="http://schemas.microsoft.com/office/drawing/2014/main" id="{AE53E251-8414-4FA9-82F1-97FD0BF2C6AF}"/>
                  </a:ext>
                </a:extLst>
              </p:cNvPr>
              <p:cNvSpPr/>
              <p:nvPr/>
            </p:nvSpPr>
            <p:spPr>
              <a:xfrm>
                <a:off x="7268424" y="3528910"/>
                <a:ext cx="17780" cy="49877"/>
              </a:xfrm>
              <a:custGeom>
                <a:avLst/>
                <a:gdLst>
                  <a:gd name="connsiteX0" fmla="*/ 0 w 17780"/>
                  <a:gd name="connsiteY0" fmla="*/ 0 h 42025"/>
                  <a:gd name="connsiteX1" fmla="*/ 0 w 17780"/>
                  <a:gd name="connsiteY1" fmla="*/ 42026 h 42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7780" h="42025">
                    <a:moveTo>
                      <a:pt x="0" y="0"/>
                    </a:moveTo>
                    <a:lnTo>
                      <a:pt x="0" y="42026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595" name="Freeform: Shape 594">
                <a:extLst>
                  <a:ext uri="{FF2B5EF4-FFF2-40B4-BE49-F238E27FC236}">
                    <a16:creationId xmlns:a16="http://schemas.microsoft.com/office/drawing/2014/main" id="{F2BE6885-29E5-4E35-8EA8-B93E80D90CA5}"/>
                  </a:ext>
                </a:extLst>
              </p:cNvPr>
              <p:cNvSpPr/>
              <p:nvPr/>
            </p:nvSpPr>
            <p:spPr>
              <a:xfrm>
                <a:off x="7715075" y="4208173"/>
                <a:ext cx="45518" cy="17941"/>
              </a:xfrm>
              <a:custGeom>
                <a:avLst/>
                <a:gdLst>
                  <a:gd name="connsiteX0" fmla="*/ 0 w 45518"/>
                  <a:gd name="connsiteY0" fmla="*/ 0 h 15117"/>
                  <a:gd name="connsiteX1" fmla="*/ 45519 w 45518"/>
                  <a:gd name="connsiteY1" fmla="*/ 0 h 151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5518" h="15117">
                    <a:moveTo>
                      <a:pt x="0" y="0"/>
                    </a:moveTo>
                    <a:lnTo>
                      <a:pt x="45519" y="0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596" name="Freeform: Shape 595">
                <a:extLst>
                  <a:ext uri="{FF2B5EF4-FFF2-40B4-BE49-F238E27FC236}">
                    <a16:creationId xmlns:a16="http://schemas.microsoft.com/office/drawing/2014/main" id="{8E9BE656-3008-4A67-B890-7352BEF939BF}"/>
                  </a:ext>
                </a:extLst>
              </p:cNvPr>
              <p:cNvSpPr/>
              <p:nvPr/>
            </p:nvSpPr>
            <p:spPr>
              <a:xfrm>
                <a:off x="7737835" y="4183234"/>
                <a:ext cx="17780" cy="49877"/>
              </a:xfrm>
              <a:custGeom>
                <a:avLst/>
                <a:gdLst>
                  <a:gd name="connsiteX0" fmla="*/ 0 w 17780"/>
                  <a:gd name="connsiteY0" fmla="*/ 0 h 42025"/>
                  <a:gd name="connsiteX1" fmla="*/ 0 w 17780"/>
                  <a:gd name="connsiteY1" fmla="*/ 42026 h 42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7780" h="42025">
                    <a:moveTo>
                      <a:pt x="0" y="0"/>
                    </a:moveTo>
                    <a:lnTo>
                      <a:pt x="0" y="42026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597" name="Freeform: Shape 596">
                <a:extLst>
                  <a:ext uri="{FF2B5EF4-FFF2-40B4-BE49-F238E27FC236}">
                    <a16:creationId xmlns:a16="http://schemas.microsoft.com/office/drawing/2014/main" id="{AA66E551-7C78-45C7-9E37-EBC576ABBA41}"/>
                  </a:ext>
                </a:extLst>
              </p:cNvPr>
              <p:cNvSpPr/>
              <p:nvPr/>
            </p:nvSpPr>
            <p:spPr>
              <a:xfrm>
                <a:off x="8117453" y="4208173"/>
                <a:ext cx="45518" cy="17941"/>
              </a:xfrm>
              <a:custGeom>
                <a:avLst/>
                <a:gdLst>
                  <a:gd name="connsiteX0" fmla="*/ 0 w 45518"/>
                  <a:gd name="connsiteY0" fmla="*/ 0 h 15117"/>
                  <a:gd name="connsiteX1" fmla="*/ 45518 w 45518"/>
                  <a:gd name="connsiteY1" fmla="*/ 0 h 151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5518" h="15117">
                    <a:moveTo>
                      <a:pt x="0" y="0"/>
                    </a:moveTo>
                    <a:lnTo>
                      <a:pt x="45518" y="0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598" name="Freeform: Shape 597">
                <a:extLst>
                  <a:ext uri="{FF2B5EF4-FFF2-40B4-BE49-F238E27FC236}">
                    <a16:creationId xmlns:a16="http://schemas.microsoft.com/office/drawing/2014/main" id="{5184B6EA-16F0-4E5E-9C73-0D1A4A031CCE}"/>
                  </a:ext>
                </a:extLst>
              </p:cNvPr>
              <p:cNvSpPr/>
              <p:nvPr/>
            </p:nvSpPr>
            <p:spPr>
              <a:xfrm>
                <a:off x="8140212" y="4183234"/>
                <a:ext cx="17780" cy="49877"/>
              </a:xfrm>
              <a:custGeom>
                <a:avLst/>
                <a:gdLst>
                  <a:gd name="connsiteX0" fmla="*/ 0 w 17780"/>
                  <a:gd name="connsiteY0" fmla="*/ 0 h 42025"/>
                  <a:gd name="connsiteX1" fmla="*/ 0 w 17780"/>
                  <a:gd name="connsiteY1" fmla="*/ 42026 h 42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7780" h="42025">
                    <a:moveTo>
                      <a:pt x="0" y="0"/>
                    </a:moveTo>
                    <a:lnTo>
                      <a:pt x="0" y="42026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599" name="Freeform: Shape 598">
                <a:extLst>
                  <a:ext uri="{FF2B5EF4-FFF2-40B4-BE49-F238E27FC236}">
                    <a16:creationId xmlns:a16="http://schemas.microsoft.com/office/drawing/2014/main" id="{E55DA28E-0CB1-4C51-ACBB-2FC4494B0BEF}"/>
                  </a:ext>
                </a:extLst>
              </p:cNvPr>
              <p:cNvSpPr/>
              <p:nvPr/>
            </p:nvSpPr>
            <p:spPr>
              <a:xfrm>
                <a:off x="8151058" y="4208173"/>
                <a:ext cx="45340" cy="17941"/>
              </a:xfrm>
              <a:custGeom>
                <a:avLst/>
                <a:gdLst>
                  <a:gd name="connsiteX0" fmla="*/ 0 w 45340"/>
                  <a:gd name="connsiteY0" fmla="*/ 0 h 15117"/>
                  <a:gd name="connsiteX1" fmla="*/ 45341 w 45340"/>
                  <a:gd name="connsiteY1" fmla="*/ 0 h 151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5340" h="15117">
                    <a:moveTo>
                      <a:pt x="0" y="0"/>
                    </a:moveTo>
                    <a:lnTo>
                      <a:pt x="45341" y="0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600" name="Freeform: Shape 599">
                <a:extLst>
                  <a:ext uri="{FF2B5EF4-FFF2-40B4-BE49-F238E27FC236}">
                    <a16:creationId xmlns:a16="http://schemas.microsoft.com/office/drawing/2014/main" id="{B17F7A91-734B-4A47-9CB3-40E76822D758}"/>
                  </a:ext>
                </a:extLst>
              </p:cNvPr>
              <p:cNvSpPr/>
              <p:nvPr/>
            </p:nvSpPr>
            <p:spPr>
              <a:xfrm>
                <a:off x="8173640" y="4183234"/>
                <a:ext cx="17780" cy="49877"/>
              </a:xfrm>
              <a:custGeom>
                <a:avLst/>
                <a:gdLst>
                  <a:gd name="connsiteX0" fmla="*/ 0 w 17780"/>
                  <a:gd name="connsiteY0" fmla="*/ 0 h 42025"/>
                  <a:gd name="connsiteX1" fmla="*/ 0 w 17780"/>
                  <a:gd name="connsiteY1" fmla="*/ 42026 h 42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7780" h="42025">
                    <a:moveTo>
                      <a:pt x="0" y="0"/>
                    </a:moveTo>
                    <a:lnTo>
                      <a:pt x="0" y="42026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601" name="Freeform: Shape 600">
                <a:extLst>
                  <a:ext uri="{FF2B5EF4-FFF2-40B4-BE49-F238E27FC236}">
                    <a16:creationId xmlns:a16="http://schemas.microsoft.com/office/drawing/2014/main" id="{E8056A4E-DB71-4A12-BCFB-94C80CB26082}"/>
                  </a:ext>
                </a:extLst>
              </p:cNvPr>
              <p:cNvSpPr/>
              <p:nvPr/>
            </p:nvSpPr>
            <p:spPr>
              <a:xfrm>
                <a:off x="8201200" y="4208173"/>
                <a:ext cx="45518" cy="17941"/>
              </a:xfrm>
              <a:custGeom>
                <a:avLst/>
                <a:gdLst>
                  <a:gd name="connsiteX0" fmla="*/ 0 w 45518"/>
                  <a:gd name="connsiteY0" fmla="*/ 0 h 15117"/>
                  <a:gd name="connsiteX1" fmla="*/ 45519 w 45518"/>
                  <a:gd name="connsiteY1" fmla="*/ 0 h 151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5518" h="15117">
                    <a:moveTo>
                      <a:pt x="0" y="0"/>
                    </a:moveTo>
                    <a:lnTo>
                      <a:pt x="45519" y="0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602" name="Freeform: Shape 601">
                <a:extLst>
                  <a:ext uri="{FF2B5EF4-FFF2-40B4-BE49-F238E27FC236}">
                    <a16:creationId xmlns:a16="http://schemas.microsoft.com/office/drawing/2014/main" id="{86AB071E-7C4F-45D2-BBE4-BB23F5988135}"/>
                  </a:ext>
                </a:extLst>
              </p:cNvPr>
              <p:cNvSpPr/>
              <p:nvPr/>
            </p:nvSpPr>
            <p:spPr>
              <a:xfrm>
                <a:off x="8223959" y="4183234"/>
                <a:ext cx="17780" cy="49877"/>
              </a:xfrm>
              <a:custGeom>
                <a:avLst/>
                <a:gdLst>
                  <a:gd name="connsiteX0" fmla="*/ 0 w 17780"/>
                  <a:gd name="connsiteY0" fmla="*/ 0 h 42025"/>
                  <a:gd name="connsiteX1" fmla="*/ 0 w 17780"/>
                  <a:gd name="connsiteY1" fmla="*/ 42026 h 42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7780" h="42025">
                    <a:moveTo>
                      <a:pt x="0" y="0"/>
                    </a:moveTo>
                    <a:lnTo>
                      <a:pt x="0" y="42026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603" name="Freeform: Shape 602">
                <a:extLst>
                  <a:ext uri="{FF2B5EF4-FFF2-40B4-BE49-F238E27FC236}">
                    <a16:creationId xmlns:a16="http://schemas.microsoft.com/office/drawing/2014/main" id="{7C012575-E636-4B88-8935-C0313453E309}"/>
                  </a:ext>
                </a:extLst>
              </p:cNvPr>
              <p:cNvSpPr/>
              <p:nvPr/>
            </p:nvSpPr>
            <p:spPr>
              <a:xfrm>
                <a:off x="8720930" y="4208173"/>
                <a:ext cx="45518" cy="17941"/>
              </a:xfrm>
              <a:custGeom>
                <a:avLst/>
                <a:gdLst>
                  <a:gd name="connsiteX0" fmla="*/ 0 w 45518"/>
                  <a:gd name="connsiteY0" fmla="*/ 0 h 15117"/>
                  <a:gd name="connsiteX1" fmla="*/ 45518 w 45518"/>
                  <a:gd name="connsiteY1" fmla="*/ 0 h 151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5518" h="15117">
                    <a:moveTo>
                      <a:pt x="0" y="0"/>
                    </a:moveTo>
                    <a:lnTo>
                      <a:pt x="45518" y="0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604" name="Freeform: Shape 603">
                <a:extLst>
                  <a:ext uri="{FF2B5EF4-FFF2-40B4-BE49-F238E27FC236}">
                    <a16:creationId xmlns:a16="http://schemas.microsoft.com/office/drawing/2014/main" id="{90520262-D073-4588-B6AD-EAD33842C540}"/>
                  </a:ext>
                </a:extLst>
              </p:cNvPr>
              <p:cNvSpPr/>
              <p:nvPr/>
            </p:nvSpPr>
            <p:spPr>
              <a:xfrm>
                <a:off x="8743690" y="4183234"/>
                <a:ext cx="17780" cy="49877"/>
              </a:xfrm>
              <a:custGeom>
                <a:avLst/>
                <a:gdLst>
                  <a:gd name="connsiteX0" fmla="*/ 0 w 17780"/>
                  <a:gd name="connsiteY0" fmla="*/ 0 h 42025"/>
                  <a:gd name="connsiteX1" fmla="*/ 0 w 17780"/>
                  <a:gd name="connsiteY1" fmla="*/ 42026 h 42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7780" h="42025">
                    <a:moveTo>
                      <a:pt x="0" y="0"/>
                    </a:moveTo>
                    <a:lnTo>
                      <a:pt x="0" y="42026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605" name="Freeform: Shape 604">
                <a:extLst>
                  <a:ext uri="{FF2B5EF4-FFF2-40B4-BE49-F238E27FC236}">
                    <a16:creationId xmlns:a16="http://schemas.microsoft.com/office/drawing/2014/main" id="{A9123400-3838-4223-90B4-05F207C0FFC0}"/>
                  </a:ext>
                </a:extLst>
              </p:cNvPr>
              <p:cNvSpPr/>
              <p:nvPr/>
            </p:nvSpPr>
            <p:spPr>
              <a:xfrm>
                <a:off x="9223947" y="4208173"/>
                <a:ext cx="45518" cy="17941"/>
              </a:xfrm>
              <a:custGeom>
                <a:avLst/>
                <a:gdLst>
                  <a:gd name="connsiteX0" fmla="*/ 0 w 45518"/>
                  <a:gd name="connsiteY0" fmla="*/ 0 h 15117"/>
                  <a:gd name="connsiteX1" fmla="*/ 45519 w 45518"/>
                  <a:gd name="connsiteY1" fmla="*/ 0 h 151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5518" h="15117">
                    <a:moveTo>
                      <a:pt x="0" y="0"/>
                    </a:moveTo>
                    <a:lnTo>
                      <a:pt x="45519" y="0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606" name="Freeform: Shape 605">
                <a:extLst>
                  <a:ext uri="{FF2B5EF4-FFF2-40B4-BE49-F238E27FC236}">
                    <a16:creationId xmlns:a16="http://schemas.microsoft.com/office/drawing/2014/main" id="{5C97372A-77A4-4204-9620-90609C80ABD5}"/>
                  </a:ext>
                </a:extLst>
              </p:cNvPr>
              <p:cNvSpPr/>
              <p:nvPr/>
            </p:nvSpPr>
            <p:spPr>
              <a:xfrm>
                <a:off x="9246706" y="4183234"/>
                <a:ext cx="17780" cy="49877"/>
              </a:xfrm>
              <a:custGeom>
                <a:avLst/>
                <a:gdLst>
                  <a:gd name="connsiteX0" fmla="*/ 0 w 17780"/>
                  <a:gd name="connsiteY0" fmla="*/ 0 h 42025"/>
                  <a:gd name="connsiteX1" fmla="*/ 0 w 17780"/>
                  <a:gd name="connsiteY1" fmla="*/ 42026 h 42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7780" h="42025">
                    <a:moveTo>
                      <a:pt x="0" y="0"/>
                    </a:moveTo>
                    <a:lnTo>
                      <a:pt x="0" y="42026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607" name="Freeform: Shape 606">
                <a:extLst>
                  <a:ext uri="{FF2B5EF4-FFF2-40B4-BE49-F238E27FC236}">
                    <a16:creationId xmlns:a16="http://schemas.microsoft.com/office/drawing/2014/main" id="{5429D7B9-BECF-47D4-827C-4B50BAC71DE1}"/>
                  </a:ext>
                </a:extLst>
              </p:cNvPr>
              <p:cNvSpPr/>
              <p:nvPr/>
            </p:nvSpPr>
            <p:spPr>
              <a:xfrm>
                <a:off x="9458652" y="4208173"/>
                <a:ext cx="45518" cy="17941"/>
              </a:xfrm>
              <a:custGeom>
                <a:avLst/>
                <a:gdLst>
                  <a:gd name="connsiteX0" fmla="*/ 0 w 45518"/>
                  <a:gd name="connsiteY0" fmla="*/ 0 h 15117"/>
                  <a:gd name="connsiteX1" fmla="*/ 45519 w 45518"/>
                  <a:gd name="connsiteY1" fmla="*/ 0 h 151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5518" h="15117">
                    <a:moveTo>
                      <a:pt x="0" y="0"/>
                    </a:moveTo>
                    <a:lnTo>
                      <a:pt x="45519" y="0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608" name="Freeform: Shape 607">
                <a:extLst>
                  <a:ext uri="{FF2B5EF4-FFF2-40B4-BE49-F238E27FC236}">
                    <a16:creationId xmlns:a16="http://schemas.microsoft.com/office/drawing/2014/main" id="{7245ACEA-DA39-4B63-ACCA-6C800455CA4F}"/>
                  </a:ext>
                </a:extLst>
              </p:cNvPr>
              <p:cNvSpPr/>
              <p:nvPr/>
            </p:nvSpPr>
            <p:spPr>
              <a:xfrm>
                <a:off x="9481411" y="4183234"/>
                <a:ext cx="17780" cy="49877"/>
              </a:xfrm>
              <a:custGeom>
                <a:avLst/>
                <a:gdLst>
                  <a:gd name="connsiteX0" fmla="*/ 0 w 17780"/>
                  <a:gd name="connsiteY0" fmla="*/ 0 h 42025"/>
                  <a:gd name="connsiteX1" fmla="*/ 0 w 17780"/>
                  <a:gd name="connsiteY1" fmla="*/ 42026 h 42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7780" h="42025">
                    <a:moveTo>
                      <a:pt x="0" y="0"/>
                    </a:moveTo>
                    <a:lnTo>
                      <a:pt x="0" y="42026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609" name="Freeform: Shape 608">
                <a:extLst>
                  <a:ext uri="{FF2B5EF4-FFF2-40B4-BE49-F238E27FC236}">
                    <a16:creationId xmlns:a16="http://schemas.microsoft.com/office/drawing/2014/main" id="{9319D842-0E96-4BE2-A192-455B65978757}"/>
                  </a:ext>
                </a:extLst>
              </p:cNvPr>
              <p:cNvSpPr/>
              <p:nvPr/>
            </p:nvSpPr>
            <p:spPr>
              <a:xfrm>
                <a:off x="9576005" y="4208173"/>
                <a:ext cx="45518" cy="17941"/>
              </a:xfrm>
              <a:custGeom>
                <a:avLst/>
                <a:gdLst>
                  <a:gd name="connsiteX0" fmla="*/ 0 w 45518"/>
                  <a:gd name="connsiteY0" fmla="*/ 0 h 15117"/>
                  <a:gd name="connsiteX1" fmla="*/ 45519 w 45518"/>
                  <a:gd name="connsiteY1" fmla="*/ 0 h 151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5518" h="15117">
                    <a:moveTo>
                      <a:pt x="0" y="0"/>
                    </a:moveTo>
                    <a:lnTo>
                      <a:pt x="45519" y="0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610" name="Freeform: Shape 609">
                <a:extLst>
                  <a:ext uri="{FF2B5EF4-FFF2-40B4-BE49-F238E27FC236}">
                    <a16:creationId xmlns:a16="http://schemas.microsoft.com/office/drawing/2014/main" id="{E666E466-FAB6-4C6E-9EBC-47314E5EB92D}"/>
                  </a:ext>
                </a:extLst>
              </p:cNvPr>
              <p:cNvSpPr/>
              <p:nvPr/>
            </p:nvSpPr>
            <p:spPr>
              <a:xfrm>
                <a:off x="9598764" y="4183234"/>
                <a:ext cx="17780" cy="49877"/>
              </a:xfrm>
              <a:custGeom>
                <a:avLst/>
                <a:gdLst>
                  <a:gd name="connsiteX0" fmla="*/ 0 w 17780"/>
                  <a:gd name="connsiteY0" fmla="*/ 0 h 42025"/>
                  <a:gd name="connsiteX1" fmla="*/ 0 w 17780"/>
                  <a:gd name="connsiteY1" fmla="*/ 42026 h 42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7780" h="42025">
                    <a:moveTo>
                      <a:pt x="0" y="0"/>
                    </a:moveTo>
                    <a:lnTo>
                      <a:pt x="0" y="42026"/>
                    </a:lnTo>
                  </a:path>
                </a:pathLst>
              </a:custGeom>
              <a:ln w="12700" cap="sq">
                <a:solidFill>
                  <a:srgbClr val="57575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</p:grp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6ABF28DE-7BE1-4F97-8156-3CE958A54FAB}"/>
                </a:ext>
              </a:extLst>
            </p:cNvPr>
            <p:cNvSpPr/>
            <p:nvPr/>
          </p:nvSpPr>
          <p:spPr>
            <a:xfrm>
              <a:off x="2698686" y="2526853"/>
              <a:ext cx="5232854" cy="1414927"/>
            </a:xfrm>
            <a:custGeom>
              <a:avLst/>
              <a:gdLst>
                <a:gd name="connsiteX0" fmla="*/ 0 w 5834029"/>
                <a:gd name="connsiteY0" fmla="*/ 0 h 1379283"/>
                <a:gd name="connsiteX1" fmla="*/ 603477 w 5834029"/>
                <a:gd name="connsiteY1" fmla="*/ 0 h 1379283"/>
                <a:gd name="connsiteX2" fmla="*/ 603477 w 5834029"/>
                <a:gd name="connsiteY2" fmla="*/ 0 h 1379283"/>
                <a:gd name="connsiteX3" fmla="*/ 603477 w 5834029"/>
                <a:gd name="connsiteY3" fmla="*/ 0 h 1379283"/>
                <a:gd name="connsiteX4" fmla="*/ 620191 w 5834029"/>
                <a:gd name="connsiteY4" fmla="*/ 0 h 1379283"/>
                <a:gd name="connsiteX5" fmla="*/ 620191 w 5834029"/>
                <a:gd name="connsiteY5" fmla="*/ 0 h 1379283"/>
                <a:gd name="connsiteX6" fmla="*/ 620191 w 5834029"/>
                <a:gd name="connsiteY6" fmla="*/ 0 h 1379283"/>
                <a:gd name="connsiteX7" fmla="*/ 653797 w 5834029"/>
                <a:gd name="connsiteY7" fmla="*/ 0 h 1379283"/>
                <a:gd name="connsiteX8" fmla="*/ 653797 w 5834029"/>
                <a:gd name="connsiteY8" fmla="*/ 0 h 1379283"/>
                <a:gd name="connsiteX9" fmla="*/ 653797 w 5834029"/>
                <a:gd name="connsiteY9" fmla="*/ 0 h 1379283"/>
                <a:gd name="connsiteX10" fmla="*/ 670511 w 5834029"/>
                <a:gd name="connsiteY10" fmla="*/ 0 h 1379283"/>
                <a:gd name="connsiteX11" fmla="*/ 670511 w 5834029"/>
                <a:gd name="connsiteY11" fmla="*/ 0 h 1379283"/>
                <a:gd name="connsiteX12" fmla="*/ 670511 w 5834029"/>
                <a:gd name="connsiteY12" fmla="*/ 0 h 1379283"/>
                <a:gd name="connsiteX13" fmla="*/ 687402 w 5834029"/>
                <a:gd name="connsiteY13" fmla="*/ 0 h 1379283"/>
                <a:gd name="connsiteX14" fmla="*/ 687402 w 5834029"/>
                <a:gd name="connsiteY14" fmla="*/ 0 h 1379283"/>
                <a:gd name="connsiteX15" fmla="*/ 687402 w 5834029"/>
                <a:gd name="connsiteY15" fmla="*/ 0 h 1379283"/>
                <a:gd name="connsiteX16" fmla="*/ 720830 w 5834029"/>
                <a:gd name="connsiteY16" fmla="*/ 0 h 1379283"/>
                <a:gd name="connsiteX17" fmla="*/ 720830 w 5834029"/>
                <a:gd name="connsiteY17" fmla="*/ 0 h 1379283"/>
                <a:gd name="connsiteX18" fmla="*/ 720830 w 5834029"/>
                <a:gd name="connsiteY18" fmla="*/ 0 h 1379283"/>
                <a:gd name="connsiteX19" fmla="*/ 1307594 w 5834029"/>
                <a:gd name="connsiteY19" fmla="*/ 0 h 1379283"/>
                <a:gd name="connsiteX20" fmla="*/ 1307594 w 5834029"/>
                <a:gd name="connsiteY20" fmla="*/ 0 h 1379283"/>
                <a:gd name="connsiteX21" fmla="*/ 1307594 w 5834029"/>
                <a:gd name="connsiteY21" fmla="*/ 0 h 1379283"/>
                <a:gd name="connsiteX22" fmla="*/ 1324307 w 5834029"/>
                <a:gd name="connsiteY22" fmla="*/ 0 h 1379283"/>
                <a:gd name="connsiteX23" fmla="*/ 1324307 w 5834029"/>
                <a:gd name="connsiteY23" fmla="*/ 0 h 1379283"/>
                <a:gd name="connsiteX24" fmla="*/ 1324307 w 5834029"/>
                <a:gd name="connsiteY24" fmla="*/ 0 h 1379283"/>
                <a:gd name="connsiteX25" fmla="*/ 1324307 w 5834029"/>
                <a:gd name="connsiteY25" fmla="*/ 0 h 1379283"/>
                <a:gd name="connsiteX26" fmla="*/ 1324307 w 5834029"/>
                <a:gd name="connsiteY26" fmla="*/ 0 h 1379283"/>
                <a:gd name="connsiteX27" fmla="*/ 1324307 w 5834029"/>
                <a:gd name="connsiteY27" fmla="*/ 0 h 1379283"/>
                <a:gd name="connsiteX28" fmla="*/ 1324307 w 5834029"/>
                <a:gd name="connsiteY28" fmla="*/ 0 h 1379283"/>
                <a:gd name="connsiteX29" fmla="*/ 1324307 w 5834029"/>
                <a:gd name="connsiteY29" fmla="*/ 0 h 1379283"/>
                <a:gd name="connsiteX30" fmla="*/ 1324307 w 5834029"/>
                <a:gd name="connsiteY30" fmla="*/ 0 h 1379283"/>
                <a:gd name="connsiteX31" fmla="*/ 1341199 w 5834029"/>
                <a:gd name="connsiteY31" fmla="*/ 0 h 1379283"/>
                <a:gd name="connsiteX32" fmla="*/ 1341199 w 5834029"/>
                <a:gd name="connsiteY32" fmla="*/ 0 h 1379283"/>
                <a:gd name="connsiteX33" fmla="*/ 1341199 w 5834029"/>
                <a:gd name="connsiteY33" fmla="*/ 0 h 1379283"/>
                <a:gd name="connsiteX34" fmla="*/ 1374627 w 5834029"/>
                <a:gd name="connsiteY34" fmla="*/ 0 h 1379283"/>
                <a:gd name="connsiteX35" fmla="*/ 1374627 w 5834029"/>
                <a:gd name="connsiteY35" fmla="*/ 0 h 1379283"/>
                <a:gd name="connsiteX36" fmla="*/ 1374627 w 5834029"/>
                <a:gd name="connsiteY36" fmla="*/ 0 h 1379283"/>
                <a:gd name="connsiteX37" fmla="*/ 1374627 w 5834029"/>
                <a:gd name="connsiteY37" fmla="*/ 0 h 1379283"/>
                <a:gd name="connsiteX38" fmla="*/ 1374627 w 5834029"/>
                <a:gd name="connsiteY38" fmla="*/ 0 h 1379283"/>
                <a:gd name="connsiteX39" fmla="*/ 1374627 w 5834029"/>
                <a:gd name="connsiteY39" fmla="*/ 0 h 1379283"/>
                <a:gd name="connsiteX40" fmla="*/ 1391519 w 5834029"/>
                <a:gd name="connsiteY40" fmla="*/ 0 h 1379283"/>
                <a:gd name="connsiteX41" fmla="*/ 1391519 w 5834029"/>
                <a:gd name="connsiteY41" fmla="*/ 0 h 1379283"/>
                <a:gd name="connsiteX42" fmla="*/ 1391519 w 5834029"/>
                <a:gd name="connsiteY42" fmla="*/ 0 h 1379283"/>
                <a:gd name="connsiteX43" fmla="*/ 1424946 w 5834029"/>
                <a:gd name="connsiteY43" fmla="*/ 0 h 1379283"/>
                <a:gd name="connsiteX44" fmla="*/ 1424946 w 5834029"/>
                <a:gd name="connsiteY44" fmla="*/ 89342 h 1379283"/>
                <a:gd name="connsiteX45" fmla="*/ 1424946 w 5834029"/>
                <a:gd name="connsiteY45" fmla="*/ 89342 h 1379283"/>
                <a:gd name="connsiteX46" fmla="*/ 1491980 w 5834029"/>
                <a:gd name="connsiteY46" fmla="*/ 89342 h 1379283"/>
                <a:gd name="connsiteX47" fmla="*/ 1491980 w 5834029"/>
                <a:gd name="connsiteY47" fmla="*/ 89342 h 1379283"/>
                <a:gd name="connsiteX48" fmla="*/ 1491980 w 5834029"/>
                <a:gd name="connsiteY48" fmla="*/ 89342 h 1379283"/>
                <a:gd name="connsiteX49" fmla="*/ 1508871 w 5834029"/>
                <a:gd name="connsiteY49" fmla="*/ 89342 h 1379283"/>
                <a:gd name="connsiteX50" fmla="*/ 1508871 w 5834029"/>
                <a:gd name="connsiteY50" fmla="*/ 89342 h 1379283"/>
                <a:gd name="connsiteX51" fmla="*/ 1508871 w 5834029"/>
                <a:gd name="connsiteY51" fmla="*/ 89342 h 1379283"/>
                <a:gd name="connsiteX52" fmla="*/ 1542299 w 5834029"/>
                <a:gd name="connsiteY52" fmla="*/ 89342 h 1379283"/>
                <a:gd name="connsiteX53" fmla="*/ 1542299 w 5834029"/>
                <a:gd name="connsiteY53" fmla="*/ 186696 h 1379283"/>
                <a:gd name="connsiteX54" fmla="*/ 1542299 w 5834029"/>
                <a:gd name="connsiteY54" fmla="*/ 186696 h 1379283"/>
                <a:gd name="connsiteX55" fmla="*/ 1642938 w 5834029"/>
                <a:gd name="connsiteY55" fmla="*/ 186696 h 1379283"/>
                <a:gd name="connsiteX56" fmla="*/ 1642938 w 5834029"/>
                <a:gd name="connsiteY56" fmla="*/ 284050 h 1379283"/>
                <a:gd name="connsiteX57" fmla="*/ 1642938 w 5834029"/>
                <a:gd name="connsiteY57" fmla="*/ 284050 h 1379283"/>
                <a:gd name="connsiteX58" fmla="*/ 1726685 w 5834029"/>
                <a:gd name="connsiteY58" fmla="*/ 284050 h 1379283"/>
                <a:gd name="connsiteX59" fmla="*/ 1726685 w 5834029"/>
                <a:gd name="connsiteY59" fmla="*/ 284050 h 1379283"/>
                <a:gd name="connsiteX60" fmla="*/ 1726685 w 5834029"/>
                <a:gd name="connsiteY60" fmla="*/ 284050 h 1379283"/>
                <a:gd name="connsiteX61" fmla="*/ 1810610 w 5834029"/>
                <a:gd name="connsiteY61" fmla="*/ 284050 h 1379283"/>
                <a:gd name="connsiteX62" fmla="*/ 1810610 w 5834029"/>
                <a:gd name="connsiteY62" fmla="*/ 386544 h 1379283"/>
                <a:gd name="connsiteX63" fmla="*/ 1810610 w 5834029"/>
                <a:gd name="connsiteY63" fmla="*/ 386544 h 1379283"/>
                <a:gd name="connsiteX64" fmla="*/ 1810610 w 5834029"/>
                <a:gd name="connsiteY64" fmla="*/ 386544 h 1379283"/>
                <a:gd name="connsiteX65" fmla="*/ 1810610 w 5834029"/>
                <a:gd name="connsiteY65" fmla="*/ 386544 h 1379283"/>
                <a:gd name="connsiteX66" fmla="*/ 1810610 w 5834029"/>
                <a:gd name="connsiteY66" fmla="*/ 386544 h 1379283"/>
                <a:gd name="connsiteX67" fmla="*/ 1844038 w 5834029"/>
                <a:gd name="connsiteY67" fmla="*/ 386544 h 1379283"/>
                <a:gd name="connsiteX68" fmla="*/ 1844038 w 5834029"/>
                <a:gd name="connsiteY68" fmla="*/ 495085 h 1379283"/>
                <a:gd name="connsiteX69" fmla="*/ 1844038 w 5834029"/>
                <a:gd name="connsiteY69" fmla="*/ 495085 h 1379283"/>
                <a:gd name="connsiteX70" fmla="*/ 2145776 w 5834029"/>
                <a:gd name="connsiteY70" fmla="*/ 495085 h 1379283"/>
                <a:gd name="connsiteX71" fmla="*/ 2145776 w 5834029"/>
                <a:gd name="connsiteY71" fmla="*/ 495085 h 1379283"/>
                <a:gd name="connsiteX72" fmla="*/ 2145776 w 5834029"/>
                <a:gd name="connsiteY72" fmla="*/ 495085 h 1379283"/>
                <a:gd name="connsiteX73" fmla="*/ 2212987 w 5834029"/>
                <a:gd name="connsiteY73" fmla="*/ 495085 h 1379283"/>
                <a:gd name="connsiteX74" fmla="*/ 2212987 w 5834029"/>
                <a:gd name="connsiteY74" fmla="*/ 495085 h 1379283"/>
                <a:gd name="connsiteX75" fmla="*/ 2212987 w 5834029"/>
                <a:gd name="connsiteY75" fmla="*/ 495085 h 1379283"/>
                <a:gd name="connsiteX76" fmla="*/ 2296735 w 5834029"/>
                <a:gd name="connsiteY76" fmla="*/ 495085 h 1379283"/>
                <a:gd name="connsiteX77" fmla="*/ 2296735 w 5834029"/>
                <a:gd name="connsiteY77" fmla="*/ 495085 h 1379283"/>
                <a:gd name="connsiteX78" fmla="*/ 2296735 w 5834029"/>
                <a:gd name="connsiteY78" fmla="*/ 495085 h 1379283"/>
                <a:gd name="connsiteX79" fmla="*/ 2447693 w 5834029"/>
                <a:gd name="connsiteY79" fmla="*/ 495085 h 1379283"/>
                <a:gd name="connsiteX80" fmla="*/ 2447693 w 5834029"/>
                <a:gd name="connsiteY80" fmla="*/ 495085 h 1379283"/>
                <a:gd name="connsiteX81" fmla="*/ 2447693 w 5834029"/>
                <a:gd name="connsiteY81" fmla="*/ 495085 h 1379283"/>
                <a:gd name="connsiteX82" fmla="*/ 2464407 w 5834029"/>
                <a:gd name="connsiteY82" fmla="*/ 495085 h 1379283"/>
                <a:gd name="connsiteX83" fmla="*/ 2464407 w 5834029"/>
                <a:gd name="connsiteY83" fmla="*/ 495085 h 1379283"/>
                <a:gd name="connsiteX84" fmla="*/ 2464407 w 5834029"/>
                <a:gd name="connsiteY84" fmla="*/ 495085 h 1379283"/>
                <a:gd name="connsiteX85" fmla="*/ 2548154 w 5834029"/>
                <a:gd name="connsiteY85" fmla="*/ 495085 h 1379283"/>
                <a:gd name="connsiteX86" fmla="*/ 2548154 w 5834029"/>
                <a:gd name="connsiteY86" fmla="*/ 653059 h 1379283"/>
                <a:gd name="connsiteX87" fmla="*/ 2548154 w 5834029"/>
                <a:gd name="connsiteY87" fmla="*/ 653059 h 1379283"/>
                <a:gd name="connsiteX88" fmla="*/ 2615187 w 5834029"/>
                <a:gd name="connsiteY88" fmla="*/ 653059 h 1379283"/>
                <a:gd name="connsiteX89" fmla="*/ 2615187 w 5834029"/>
                <a:gd name="connsiteY89" fmla="*/ 810881 h 1379283"/>
                <a:gd name="connsiteX90" fmla="*/ 2615187 w 5834029"/>
                <a:gd name="connsiteY90" fmla="*/ 810881 h 1379283"/>
                <a:gd name="connsiteX91" fmla="*/ 2833179 w 5834029"/>
                <a:gd name="connsiteY91" fmla="*/ 810881 h 1379283"/>
                <a:gd name="connsiteX92" fmla="*/ 2833179 w 5834029"/>
                <a:gd name="connsiteY92" fmla="*/ 810881 h 1379283"/>
                <a:gd name="connsiteX93" fmla="*/ 2833179 w 5834029"/>
                <a:gd name="connsiteY93" fmla="*/ 810881 h 1379283"/>
                <a:gd name="connsiteX94" fmla="*/ 2833179 w 5834029"/>
                <a:gd name="connsiteY94" fmla="*/ 810881 h 1379283"/>
                <a:gd name="connsiteX95" fmla="*/ 2833179 w 5834029"/>
                <a:gd name="connsiteY95" fmla="*/ 810881 h 1379283"/>
                <a:gd name="connsiteX96" fmla="*/ 2833179 w 5834029"/>
                <a:gd name="connsiteY96" fmla="*/ 810881 h 1379283"/>
                <a:gd name="connsiteX97" fmla="*/ 3235556 w 5834029"/>
                <a:gd name="connsiteY97" fmla="*/ 810881 h 1379283"/>
                <a:gd name="connsiteX98" fmla="*/ 3235556 w 5834029"/>
                <a:gd name="connsiteY98" fmla="*/ 810881 h 1379283"/>
                <a:gd name="connsiteX99" fmla="*/ 3235556 w 5834029"/>
                <a:gd name="connsiteY99" fmla="*/ 810881 h 1379283"/>
                <a:gd name="connsiteX100" fmla="*/ 4174378 w 5834029"/>
                <a:gd name="connsiteY100" fmla="*/ 810881 h 1379283"/>
                <a:gd name="connsiteX101" fmla="*/ 4174378 w 5834029"/>
                <a:gd name="connsiteY101" fmla="*/ 810881 h 1379283"/>
                <a:gd name="connsiteX102" fmla="*/ 4174378 w 5834029"/>
                <a:gd name="connsiteY102" fmla="*/ 810881 h 1379283"/>
                <a:gd name="connsiteX103" fmla="*/ 4593469 w 5834029"/>
                <a:gd name="connsiteY103" fmla="*/ 810881 h 1379283"/>
                <a:gd name="connsiteX104" fmla="*/ 4593469 w 5834029"/>
                <a:gd name="connsiteY104" fmla="*/ 1095083 h 1379283"/>
                <a:gd name="connsiteX105" fmla="*/ 4593469 w 5834029"/>
                <a:gd name="connsiteY105" fmla="*/ 1095083 h 1379283"/>
                <a:gd name="connsiteX106" fmla="*/ 4694108 w 5834029"/>
                <a:gd name="connsiteY106" fmla="*/ 1095083 h 1379283"/>
                <a:gd name="connsiteX107" fmla="*/ 4694108 w 5834029"/>
                <a:gd name="connsiteY107" fmla="*/ 1379284 h 1379283"/>
                <a:gd name="connsiteX108" fmla="*/ 4694108 w 5834029"/>
                <a:gd name="connsiteY108" fmla="*/ 1379284 h 1379283"/>
                <a:gd name="connsiteX109" fmla="*/ 4828175 w 5834029"/>
                <a:gd name="connsiteY109" fmla="*/ 1379284 h 1379283"/>
                <a:gd name="connsiteX110" fmla="*/ 4828175 w 5834029"/>
                <a:gd name="connsiteY110" fmla="*/ 1379284 h 1379283"/>
                <a:gd name="connsiteX111" fmla="*/ 4828175 w 5834029"/>
                <a:gd name="connsiteY111" fmla="*/ 1379284 h 1379283"/>
                <a:gd name="connsiteX112" fmla="*/ 5314299 w 5834029"/>
                <a:gd name="connsiteY112" fmla="*/ 1379284 h 1379283"/>
                <a:gd name="connsiteX113" fmla="*/ 5314299 w 5834029"/>
                <a:gd name="connsiteY113" fmla="*/ 1379284 h 1379283"/>
                <a:gd name="connsiteX114" fmla="*/ 5314299 w 5834029"/>
                <a:gd name="connsiteY114" fmla="*/ 1379284 h 1379283"/>
                <a:gd name="connsiteX115" fmla="*/ 5834029 w 5834029"/>
                <a:gd name="connsiteY115" fmla="*/ 1379284 h 1379283"/>
                <a:gd name="connsiteX116" fmla="*/ 5834029 w 5834029"/>
                <a:gd name="connsiteY116" fmla="*/ 1379284 h 1379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</a:cxnLst>
              <a:rect l="l" t="t" r="r" b="b"/>
              <a:pathLst>
                <a:path w="5834029" h="1379283">
                  <a:moveTo>
                    <a:pt x="0" y="0"/>
                  </a:moveTo>
                  <a:lnTo>
                    <a:pt x="603477" y="0"/>
                  </a:lnTo>
                  <a:lnTo>
                    <a:pt x="603477" y="0"/>
                  </a:lnTo>
                  <a:lnTo>
                    <a:pt x="603477" y="0"/>
                  </a:lnTo>
                  <a:lnTo>
                    <a:pt x="620191" y="0"/>
                  </a:lnTo>
                  <a:lnTo>
                    <a:pt x="620191" y="0"/>
                  </a:lnTo>
                  <a:lnTo>
                    <a:pt x="620191" y="0"/>
                  </a:lnTo>
                  <a:lnTo>
                    <a:pt x="653797" y="0"/>
                  </a:lnTo>
                  <a:lnTo>
                    <a:pt x="653797" y="0"/>
                  </a:lnTo>
                  <a:lnTo>
                    <a:pt x="653797" y="0"/>
                  </a:lnTo>
                  <a:lnTo>
                    <a:pt x="670511" y="0"/>
                  </a:lnTo>
                  <a:lnTo>
                    <a:pt x="670511" y="0"/>
                  </a:lnTo>
                  <a:lnTo>
                    <a:pt x="670511" y="0"/>
                  </a:lnTo>
                  <a:lnTo>
                    <a:pt x="687402" y="0"/>
                  </a:lnTo>
                  <a:lnTo>
                    <a:pt x="687402" y="0"/>
                  </a:lnTo>
                  <a:lnTo>
                    <a:pt x="687402" y="0"/>
                  </a:lnTo>
                  <a:lnTo>
                    <a:pt x="720830" y="0"/>
                  </a:lnTo>
                  <a:lnTo>
                    <a:pt x="720830" y="0"/>
                  </a:lnTo>
                  <a:lnTo>
                    <a:pt x="720830" y="0"/>
                  </a:lnTo>
                  <a:lnTo>
                    <a:pt x="1307594" y="0"/>
                  </a:lnTo>
                  <a:lnTo>
                    <a:pt x="1307594" y="0"/>
                  </a:lnTo>
                  <a:lnTo>
                    <a:pt x="1307594" y="0"/>
                  </a:lnTo>
                  <a:lnTo>
                    <a:pt x="1324307" y="0"/>
                  </a:lnTo>
                  <a:lnTo>
                    <a:pt x="1324307" y="0"/>
                  </a:lnTo>
                  <a:lnTo>
                    <a:pt x="1324307" y="0"/>
                  </a:lnTo>
                  <a:lnTo>
                    <a:pt x="1324307" y="0"/>
                  </a:lnTo>
                  <a:lnTo>
                    <a:pt x="1324307" y="0"/>
                  </a:lnTo>
                  <a:lnTo>
                    <a:pt x="1324307" y="0"/>
                  </a:lnTo>
                  <a:lnTo>
                    <a:pt x="1324307" y="0"/>
                  </a:lnTo>
                  <a:lnTo>
                    <a:pt x="1324307" y="0"/>
                  </a:lnTo>
                  <a:lnTo>
                    <a:pt x="1324307" y="0"/>
                  </a:lnTo>
                  <a:lnTo>
                    <a:pt x="1341199" y="0"/>
                  </a:lnTo>
                  <a:lnTo>
                    <a:pt x="1341199" y="0"/>
                  </a:lnTo>
                  <a:lnTo>
                    <a:pt x="1341199" y="0"/>
                  </a:lnTo>
                  <a:lnTo>
                    <a:pt x="1374627" y="0"/>
                  </a:lnTo>
                  <a:lnTo>
                    <a:pt x="1374627" y="0"/>
                  </a:lnTo>
                  <a:lnTo>
                    <a:pt x="1374627" y="0"/>
                  </a:lnTo>
                  <a:lnTo>
                    <a:pt x="1374627" y="0"/>
                  </a:lnTo>
                  <a:lnTo>
                    <a:pt x="1374627" y="0"/>
                  </a:lnTo>
                  <a:lnTo>
                    <a:pt x="1374627" y="0"/>
                  </a:lnTo>
                  <a:lnTo>
                    <a:pt x="1391519" y="0"/>
                  </a:lnTo>
                  <a:lnTo>
                    <a:pt x="1391519" y="0"/>
                  </a:lnTo>
                  <a:lnTo>
                    <a:pt x="1391519" y="0"/>
                  </a:lnTo>
                  <a:lnTo>
                    <a:pt x="1424946" y="0"/>
                  </a:lnTo>
                  <a:lnTo>
                    <a:pt x="1424946" y="89342"/>
                  </a:lnTo>
                  <a:lnTo>
                    <a:pt x="1424946" y="89342"/>
                  </a:lnTo>
                  <a:lnTo>
                    <a:pt x="1491980" y="89342"/>
                  </a:lnTo>
                  <a:lnTo>
                    <a:pt x="1491980" y="89342"/>
                  </a:lnTo>
                  <a:lnTo>
                    <a:pt x="1491980" y="89342"/>
                  </a:lnTo>
                  <a:lnTo>
                    <a:pt x="1508871" y="89342"/>
                  </a:lnTo>
                  <a:lnTo>
                    <a:pt x="1508871" y="89342"/>
                  </a:lnTo>
                  <a:lnTo>
                    <a:pt x="1508871" y="89342"/>
                  </a:lnTo>
                  <a:lnTo>
                    <a:pt x="1542299" y="89342"/>
                  </a:lnTo>
                  <a:lnTo>
                    <a:pt x="1542299" y="186696"/>
                  </a:lnTo>
                  <a:lnTo>
                    <a:pt x="1542299" y="186696"/>
                  </a:lnTo>
                  <a:lnTo>
                    <a:pt x="1642938" y="186696"/>
                  </a:lnTo>
                  <a:lnTo>
                    <a:pt x="1642938" y="284050"/>
                  </a:lnTo>
                  <a:lnTo>
                    <a:pt x="1642938" y="284050"/>
                  </a:lnTo>
                  <a:lnTo>
                    <a:pt x="1726685" y="284050"/>
                  </a:lnTo>
                  <a:lnTo>
                    <a:pt x="1726685" y="284050"/>
                  </a:lnTo>
                  <a:lnTo>
                    <a:pt x="1726685" y="284050"/>
                  </a:lnTo>
                  <a:lnTo>
                    <a:pt x="1810610" y="284050"/>
                  </a:lnTo>
                  <a:lnTo>
                    <a:pt x="1810610" y="386544"/>
                  </a:lnTo>
                  <a:lnTo>
                    <a:pt x="1810610" y="386544"/>
                  </a:lnTo>
                  <a:lnTo>
                    <a:pt x="1810610" y="386544"/>
                  </a:lnTo>
                  <a:lnTo>
                    <a:pt x="1810610" y="386544"/>
                  </a:lnTo>
                  <a:lnTo>
                    <a:pt x="1810610" y="386544"/>
                  </a:lnTo>
                  <a:lnTo>
                    <a:pt x="1844038" y="386544"/>
                  </a:lnTo>
                  <a:lnTo>
                    <a:pt x="1844038" y="495085"/>
                  </a:lnTo>
                  <a:lnTo>
                    <a:pt x="1844038" y="495085"/>
                  </a:lnTo>
                  <a:lnTo>
                    <a:pt x="2145776" y="495085"/>
                  </a:lnTo>
                  <a:lnTo>
                    <a:pt x="2145776" y="495085"/>
                  </a:lnTo>
                  <a:lnTo>
                    <a:pt x="2145776" y="495085"/>
                  </a:lnTo>
                  <a:lnTo>
                    <a:pt x="2212987" y="495085"/>
                  </a:lnTo>
                  <a:lnTo>
                    <a:pt x="2212987" y="495085"/>
                  </a:lnTo>
                  <a:lnTo>
                    <a:pt x="2212987" y="495085"/>
                  </a:lnTo>
                  <a:lnTo>
                    <a:pt x="2296735" y="495085"/>
                  </a:lnTo>
                  <a:lnTo>
                    <a:pt x="2296735" y="495085"/>
                  </a:lnTo>
                  <a:lnTo>
                    <a:pt x="2296735" y="495085"/>
                  </a:lnTo>
                  <a:lnTo>
                    <a:pt x="2447693" y="495085"/>
                  </a:lnTo>
                  <a:lnTo>
                    <a:pt x="2447693" y="495085"/>
                  </a:lnTo>
                  <a:lnTo>
                    <a:pt x="2447693" y="495085"/>
                  </a:lnTo>
                  <a:lnTo>
                    <a:pt x="2464407" y="495085"/>
                  </a:lnTo>
                  <a:lnTo>
                    <a:pt x="2464407" y="495085"/>
                  </a:lnTo>
                  <a:lnTo>
                    <a:pt x="2464407" y="495085"/>
                  </a:lnTo>
                  <a:lnTo>
                    <a:pt x="2548154" y="495085"/>
                  </a:lnTo>
                  <a:lnTo>
                    <a:pt x="2548154" y="653059"/>
                  </a:lnTo>
                  <a:lnTo>
                    <a:pt x="2548154" y="653059"/>
                  </a:lnTo>
                  <a:lnTo>
                    <a:pt x="2615187" y="653059"/>
                  </a:lnTo>
                  <a:lnTo>
                    <a:pt x="2615187" y="810881"/>
                  </a:lnTo>
                  <a:lnTo>
                    <a:pt x="2615187" y="810881"/>
                  </a:lnTo>
                  <a:lnTo>
                    <a:pt x="2833179" y="810881"/>
                  </a:lnTo>
                  <a:lnTo>
                    <a:pt x="2833179" y="810881"/>
                  </a:lnTo>
                  <a:lnTo>
                    <a:pt x="2833179" y="810881"/>
                  </a:lnTo>
                  <a:lnTo>
                    <a:pt x="2833179" y="810881"/>
                  </a:lnTo>
                  <a:lnTo>
                    <a:pt x="2833179" y="810881"/>
                  </a:lnTo>
                  <a:lnTo>
                    <a:pt x="2833179" y="810881"/>
                  </a:lnTo>
                  <a:lnTo>
                    <a:pt x="3235556" y="810881"/>
                  </a:lnTo>
                  <a:lnTo>
                    <a:pt x="3235556" y="810881"/>
                  </a:lnTo>
                  <a:lnTo>
                    <a:pt x="3235556" y="810881"/>
                  </a:lnTo>
                  <a:lnTo>
                    <a:pt x="4174378" y="810881"/>
                  </a:lnTo>
                  <a:lnTo>
                    <a:pt x="4174378" y="810881"/>
                  </a:lnTo>
                  <a:lnTo>
                    <a:pt x="4174378" y="810881"/>
                  </a:lnTo>
                  <a:lnTo>
                    <a:pt x="4593469" y="810881"/>
                  </a:lnTo>
                  <a:lnTo>
                    <a:pt x="4593469" y="1095083"/>
                  </a:lnTo>
                  <a:lnTo>
                    <a:pt x="4593469" y="1095083"/>
                  </a:lnTo>
                  <a:lnTo>
                    <a:pt x="4694108" y="1095083"/>
                  </a:lnTo>
                  <a:lnTo>
                    <a:pt x="4694108" y="1379284"/>
                  </a:lnTo>
                  <a:lnTo>
                    <a:pt x="4694108" y="1379284"/>
                  </a:lnTo>
                  <a:lnTo>
                    <a:pt x="4828175" y="1379284"/>
                  </a:lnTo>
                  <a:lnTo>
                    <a:pt x="4828175" y="1379284"/>
                  </a:lnTo>
                  <a:lnTo>
                    <a:pt x="4828175" y="1379284"/>
                  </a:lnTo>
                  <a:lnTo>
                    <a:pt x="5314299" y="1379284"/>
                  </a:lnTo>
                  <a:lnTo>
                    <a:pt x="5314299" y="1379284"/>
                  </a:lnTo>
                  <a:lnTo>
                    <a:pt x="5314299" y="1379284"/>
                  </a:lnTo>
                  <a:lnTo>
                    <a:pt x="5834029" y="1379284"/>
                  </a:lnTo>
                  <a:lnTo>
                    <a:pt x="5834029" y="1379284"/>
                  </a:lnTo>
                </a:path>
              </a:pathLst>
            </a:custGeom>
            <a:noFill/>
            <a:ln w="19050" cap="flat">
              <a:solidFill>
                <a:srgbClr val="EB621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81D7BFA5-48C4-4698-9332-9E763E9AF1EC}"/>
                </a:ext>
              </a:extLst>
            </p:cNvPr>
            <p:cNvSpPr/>
            <p:nvPr/>
          </p:nvSpPr>
          <p:spPr>
            <a:xfrm>
              <a:off x="2698686" y="2526853"/>
              <a:ext cx="5999816" cy="874326"/>
            </a:xfrm>
            <a:custGeom>
              <a:avLst/>
              <a:gdLst>
                <a:gd name="connsiteX0" fmla="*/ 0 w 6689103"/>
                <a:gd name="connsiteY0" fmla="*/ 0 h 852301"/>
                <a:gd name="connsiteX1" fmla="*/ 720830 w 6689103"/>
                <a:gd name="connsiteY1" fmla="*/ 0 h 852301"/>
                <a:gd name="connsiteX2" fmla="*/ 720830 w 6689103"/>
                <a:gd name="connsiteY2" fmla="*/ 0 h 852301"/>
                <a:gd name="connsiteX3" fmla="*/ 720830 w 6689103"/>
                <a:gd name="connsiteY3" fmla="*/ 0 h 852301"/>
                <a:gd name="connsiteX4" fmla="*/ 720830 w 6689103"/>
                <a:gd name="connsiteY4" fmla="*/ 0 h 852301"/>
                <a:gd name="connsiteX5" fmla="*/ 720830 w 6689103"/>
                <a:gd name="connsiteY5" fmla="*/ 0 h 852301"/>
                <a:gd name="connsiteX6" fmla="*/ 720830 w 6689103"/>
                <a:gd name="connsiteY6" fmla="*/ 0 h 852301"/>
                <a:gd name="connsiteX7" fmla="*/ 1307594 w 6689103"/>
                <a:gd name="connsiteY7" fmla="*/ 0 h 852301"/>
                <a:gd name="connsiteX8" fmla="*/ 1307594 w 6689103"/>
                <a:gd name="connsiteY8" fmla="*/ 0 h 852301"/>
                <a:gd name="connsiteX9" fmla="*/ 1307594 w 6689103"/>
                <a:gd name="connsiteY9" fmla="*/ 0 h 852301"/>
                <a:gd name="connsiteX10" fmla="*/ 1391519 w 6689103"/>
                <a:gd name="connsiteY10" fmla="*/ 0 h 852301"/>
                <a:gd name="connsiteX11" fmla="*/ 1391519 w 6689103"/>
                <a:gd name="connsiteY11" fmla="*/ 0 h 852301"/>
                <a:gd name="connsiteX12" fmla="*/ 1391519 w 6689103"/>
                <a:gd name="connsiteY12" fmla="*/ 0 h 852301"/>
                <a:gd name="connsiteX13" fmla="*/ 1391519 w 6689103"/>
                <a:gd name="connsiteY13" fmla="*/ 0 h 852301"/>
                <a:gd name="connsiteX14" fmla="*/ 1391519 w 6689103"/>
                <a:gd name="connsiteY14" fmla="*/ 0 h 852301"/>
                <a:gd name="connsiteX15" fmla="*/ 1391519 w 6689103"/>
                <a:gd name="connsiteY15" fmla="*/ 0 h 852301"/>
                <a:gd name="connsiteX16" fmla="*/ 1391519 w 6689103"/>
                <a:gd name="connsiteY16" fmla="*/ 0 h 852301"/>
                <a:gd name="connsiteX17" fmla="*/ 1391519 w 6689103"/>
                <a:gd name="connsiteY17" fmla="*/ 0 h 852301"/>
                <a:gd name="connsiteX18" fmla="*/ 1391519 w 6689103"/>
                <a:gd name="connsiteY18" fmla="*/ 0 h 852301"/>
                <a:gd name="connsiteX19" fmla="*/ 1408232 w 6689103"/>
                <a:gd name="connsiteY19" fmla="*/ 0 h 852301"/>
                <a:gd name="connsiteX20" fmla="*/ 1408232 w 6689103"/>
                <a:gd name="connsiteY20" fmla="*/ 0 h 852301"/>
                <a:gd name="connsiteX21" fmla="*/ 1408232 w 6689103"/>
                <a:gd name="connsiteY21" fmla="*/ 0 h 852301"/>
                <a:gd name="connsiteX22" fmla="*/ 1424946 w 6689103"/>
                <a:gd name="connsiteY22" fmla="*/ 0 h 852301"/>
                <a:gd name="connsiteX23" fmla="*/ 1424946 w 6689103"/>
                <a:gd name="connsiteY23" fmla="*/ 0 h 852301"/>
                <a:gd name="connsiteX24" fmla="*/ 1424946 w 6689103"/>
                <a:gd name="connsiteY24" fmla="*/ 0 h 852301"/>
                <a:gd name="connsiteX25" fmla="*/ 1659652 w 6689103"/>
                <a:gd name="connsiteY25" fmla="*/ 0 h 852301"/>
                <a:gd name="connsiteX26" fmla="*/ 1659652 w 6689103"/>
                <a:gd name="connsiteY26" fmla="*/ 0 h 852301"/>
                <a:gd name="connsiteX27" fmla="*/ 1659652 w 6689103"/>
                <a:gd name="connsiteY27" fmla="*/ 0 h 852301"/>
                <a:gd name="connsiteX28" fmla="*/ 1760291 w 6689103"/>
                <a:gd name="connsiteY28" fmla="*/ 0 h 852301"/>
                <a:gd name="connsiteX29" fmla="*/ 1760291 w 6689103"/>
                <a:gd name="connsiteY29" fmla="*/ 0 h 852301"/>
                <a:gd name="connsiteX30" fmla="*/ 1760291 w 6689103"/>
                <a:gd name="connsiteY30" fmla="*/ 0 h 852301"/>
                <a:gd name="connsiteX31" fmla="*/ 1777004 w 6689103"/>
                <a:gd name="connsiteY31" fmla="*/ 0 h 852301"/>
                <a:gd name="connsiteX32" fmla="*/ 1777004 w 6689103"/>
                <a:gd name="connsiteY32" fmla="*/ 0 h 852301"/>
                <a:gd name="connsiteX33" fmla="*/ 1777004 w 6689103"/>
                <a:gd name="connsiteY33" fmla="*/ 0 h 852301"/>
                <a:gd name="connsiteX34" fmla="*/ 2397374 w 6689103"/>
                <a:gd name="connsiteY34" fmla="*/ 0 h 852301"/>
                <a:gd name="connsiteX35" fmla="*/ 2397374 w 6689103"/>
                <a:gd name="connsiteY35" fmla="*/ 0 h 852301"/>
                <a:gd name="connsiteX36" fmla="*/ 2397374 w 6689103"/>
                <a:gd name="connsiteY36" fmla="*/ 0 h 852301"/>
                <a:gd name="connsiteX37" fmla="*/ 2414087 w 6689103"/>
                <a:gd name="connsiteY37" fmla="*/ 0 h 852301"/>
                <a:gd name="connsiteX38" fmla="*/ 2414087 w 6689103"/>
                <a:gd name="connsiteY38" fmla="*/ 139531 h 852301"/>
                <a:gd name="connsiteX39" fmla="*/ 2414087 w 6689103"/>
                <a:gd name="connsiteY39" fmla="*/ 139531 h 852301"/>
                <a:gd name="connsiteX40" fmla="*/ 2430801 w 6689103"/>
                <a:gd name="connsiteY40" fmla="*/ 139531 h 852301"/>
                <a:gd name="connsiteX41" fmla="*/ 2430801 w 6689103"/>
                <a:gd name="connsiteY41" fmla="*/ 139531 h 852301"/>
                <a:gd name="connsiteX42" fmla="*/ 2430801 w 6689103"/>
                <a:gd name="connsiteY42" fmla="*/ 139531 h 852301"/>
                <a:gd name="connsiteX43" fmla="*/ 2464407 w 6689103"/>
                <a:gd name="connsiteY43" fmla="*/ 139531 h 852301"/>
                <a:gd name="connsiteX44" fmla="*/ 2464407 w 6689103"/>
                <a:gd name="connsiteY44" fmla="*/ 139531 h 852301"/>
                <a:gd name="connsiteX45" fmla="*/ 2464407 w 6689103"/>
                <a:gd name="connsiteY45" fmla="*/ 139531 h 852301"/>
                <a:gd name="connsiteX46" fmla="*/ 2481121 w 6689103"/>
                <a:gd name="connsiteY46" fmla="*/ 139531 h 852301"/>
                <a:gd name="connsiteX47" fmla="*/ 2481121 w 6689103"/>
                <a:gd name="connsiteY47" fmla="*/ 300377 h 852301"/>
                <a:gd name="connsiteX48" fmla="*/ 2481121 w 6689103"/>
                <a:gd name="connsiteY48" fmla="*/ 300377 h 852301"/>
                <a:gd name="connsiteX49" fmla="*/ 2598473 w 6689103"/>
                <a:gd name="connsiteY49" fmla="*/ 300377 h 852301"/>
                <a:gd name="connsiteX50" fmla="*/ 2598473 w 6689103"/>
                <a:gd name="connsiteY50" fmla="*/ 300377 h 852301"/>
                <a:gd name="connsiteX51" fmla="*/ 2598473 w 6689103"/>
                <a:gd name="connsiteY51" fmla="*/ 300377 h 852301"/>
                <a:gd name="connsiteX52" fmla="*/ 2833179 w 6689103"/>
                <a:gd name="connsiteY52" fmla="*/ 300377 h 852301"/>
                <a:gd name="connsiteX53" fmla="*/ 2833179 w 6689103"/>
                <a:gd name="connsiteY53" fmla="*/ 300377 h 852301"/>
                <a:gd name="connsiteX54" fmla="*/ 2833179 w 6689103"/>
                <a:gd name="connsiteY54" fmla="*/ 300377 h 852301"/>
                <a:gd name="connsiteX55" fmla="*/ 2933818 w 6689103"/>
                <a:gd name="connsiteY55" fmla="*/ 300377 h 852301"/>
                <a:gd name="connsiteX56" fmla="*/ 2933818 w 6689103"/>
                <a:gd name="connsiteY56" fmla="*/ 300377 h 852301"/>
                <a:gd name="connsiteX57" fmla="*/ 2933818 w 6689103"/>
                <a:gd name="connsiteY57" fmla="*/ 300377 h 852301"/>
                <a:gd name="connsiteX58" fmla="*/ 3570901 w 6689103"/>
                <a:gd name="connsiteY58" fmla="*/ 300377 h 852301"/>
                <a:gd name="connsiteX59" fmla="*/ 3570901 w 6689103"/>
                <a:gd name="connsiteY59" fmla="*/ 300377 h 852301"/>
                <a:gd name="connsiteX60" fmla="*/ 3570901 w 6689103"/>
                <a:gd name="connsiteY60" fmla="*/ 300377 h 852301"/>
                <a:gd name="connsiteX61" fmla="*/ 4358764 w 6689103"/>
                <a:gd name="connsiteY61" fmla="*/ 300377 h 852301"/>
                <a:gd name="connsiteX62" fmla="*/ 4358764 w 6689103"/>
                <a:gd name="connsiteY62" fmla="*/ 300377 h 852301"/>
                <a:gd name="connsiteX63" fmla="*/ 4358764 w 6689103"/>
                <a:gd name="connsiteY63" fmla="*/ 300377 h 852301"/>
                <a:gd name="connsiteX64" fmla="*/ 4643788 w 6689103"/>
                <a:gd name="connsiteY64" fmla="*/ 300377 h 852301"/>
                <a:gd name="connsiteX65" fmla="*/ 4643788 w 6689103"/>
                <a:gd name="connsiteY65" fmla="*/ 576415 h 852301"/>
                <a:gd name="connsiteX66" fmla="*/ 4643788 w 6689103"/>
                <a:gd name="connsiteY66" fmla="*/ 576415 h 852301"/>
                <a:gd name="connsiteX67" fmla="*/ 4660502 w 6689103"/>
                <a:gd name="connsiteY67" fmla="*/ 576415 h 852301"/>
                <a:gd name="connsiteX68" fmla="*/ 4660502 w 6689103"/>
                <a:gd name="connsiteY68" fmla="*/ 852302 h 852301"/>
                <a:gd name="connsiteX69" fmla="*/ 4660502 w 6689103"/>
                <a:gd name="connsiteY69" fmla="*/ 852302 h 852301"/>
                <a:gd name="connsiteX70" fmla="*/ 5230552 w 6689103"/>
                <a:gd name="connsiteY70" fmla="*/ 852302 h 852301"/>
                <a:gd name="connsiteX71" fmla="*/ 5230552 w 6689103"/>
                <a:gd name="connsiteY71" fmla="*/ 852302 h 852301"/>
                <a:gd name="connsiteX72" fmla="*/ 5230552 w 6689103"/>
                <a:gd name="connsiteY72" fmla="*/ 852302 h 852301"/>
                <a:gd name="connsiteX73" fmla="*/ 5263980 w 6689103"/>
                <a:gd name="connsiteY73" fmla="*/ 852302 h 852301"/>
                <a:gd name="connsiteX74" fmla="*/ 5263980 w 6689103"/>
                <a:gd name="connsiteY74" fmla="*/ 852302 h 852301"/>
                <a:gd name="connsiteX75" fmla="*/ 5263980 w 6689103"/>
                <a:gd name="connsiteY75" fmla="*/ 852302 h 852301"/>
                <a:gd name="connsiteX76" fmla="*/ 6337046 w 6689103"/>
                <a:gd name="connsiteY76" fmla="*/ 852302 h 852301"/>
                <a:gd name="connsiteX77" fmla="*/ 6337046 w 6689103"/>
                <a:gd name="connsiteY77" fmla="*/ 852302 h 852301"/>
                <a:gd name="connsiteX78" fmla="*/ 6337046 w 6689103"/>
                <a:gd name="connsiteY78" fmla="*/ 852302 h 852301"/>
                <a:gd name="connsiteX79" fmla="*/ 6571751 w 6689103"/>
                <a:gd name="connsiteY79" fmla="*/ 852302 h 852301"/>
                <a:gd name="connsiteX80" fmla="*/ 6571751 w 6689103"/>
                <a:gd name="connsiteY80" fmla="*/ 852302 h 852301"/>
                <a:gd name="connsiteX81" fmla="*/ 6571751 w 6689103"/>
                <a:gd name="connsiteY81" fmla="*/ 852302 h 852301"/>
                <a:gd name="connsiteX82" fmla="*/ 6689104 w 6689103"/>
                <a:gd name="connsiteY82" fmla="*/ 852302 h 852301"/>
                <a:gd name="connsiteX83" fmla="*/ 6689104 w 6689103"/>
                <a:gd name="connsiteY83" fmla="*/ 852302 h 8523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</a:cxnLst>
              <a:rect l="l" t="t" r="r" b="b"/>
              <a:pathLst>
                <a:path w="6689103" h="852301">
                  <a:moveTo>
                    <a:pt x="0" y="0"/>
                  </a:moveTo>
                  <a:lnTo>
                    <a:pt x="720830" y="0"/>
                  </a:lnTo>
                  <a:lnTo>
                    <a:pt x="720830" y="0"/>
                  </a:lnTo>
                  <a:lnTo>
                    <a:pt x="720830" y="0"/>
                  </a:lnTo>
                  <a:lnTo>
                    <a:pt x="720830" y="0"/>
                  </a:lnTo>
                  <a:lnTo>
                    <a:pt x="720830" y="0"/>
                  </a:lnTo>
                  <a:lnTo>
                    <a:pt x="720830" y="0"/>
                  </a:lnTo>
                  <a:lnTo>
                    <a:pt x="1307594" y="0"/>
                  </a:lnTo>
                  <a:lnTo>
                    <a:pt x="1307594" y="0"/>
                  </a:lnTo>
                  <a:lnTo>
                    <a:pt x="1307594" y="0"/>
                  </a:lnTo>
                  <a:lnTo>
                    <a:pt x="1391519" y="0"/>
                  </a:lnTo>
                  <a:lnTo>
                    <a:pt x="1391519" y="0"/>
                  </a:lnTo>
                  <a:lnTo>
                    <a:pt x="1391519" y="0"/>
                  </a:lnTo>
                  <a:lnTo>
                    <a:pt x="1391519" y="0"/>
                  </a:lnTo>
                  <a:lnTo>
                    <a:pt x="1391519" y="0"/>
                  </a:lnTo>
                  <a:lnTo>
                    <a:pt x="1391519" y="0"/>
                  </a:lnTo>
                  <a:lnTo>
                    <a:pt x="1391519" y="0"/>
                  </a:lnTo>
                  <a:lnTo>
                    <a:pt x="1391519" y="0"/>
                  </a:lnTo>
                  <a:lnTo>
                    <a:pt x="1391519" y="0"/>
                  </a:lnTo>
                  <a:lnTo>
                    <a:pt x="1408232" y="0"/>
                  </a:lnTo>
                  <a:lnTo>
                    <a:pt x="1408232" y="0"/>
                  </a:lnTo>
                  <a:lnTo>
                    <a:pt x="1408232" y="0"/>
                  </a:lnTo>
                  <a:lnTo>
                    <a:pt x="1424946" y="0"/>
                  </a:lnTo>
                  <a:lnTo>
                    <a:pt x="1424946" y="0"/>
                  </a:lnTo>
                  <a:lnTo>
                    <a:pt x="1424946" y="0"/>
                  </a:lnTo>
                  <a:lnTo>
                    <a:pt x="1659652" y="0"/>
                  </a:lnTo>
                  <a:lnTo>
                    <a:pt x="1659652" y="0"/>
                  </a:lnTo>
                  <a:lnTo>
                    <a:pt x="1659652" y="0"/>
                  </a:lnTo>
                  <a:lnTo>
                    <a:pt x="1760291" y="0"/>
                  </a:lnTo>
                  <a:lnTo>
                    <a:pt x="1760291" y="0"/>
                  </a:lnTo>
                  <a:lnTo>
                    <a:pt x="1760291" y="0"/>
                  </a:lnTo>
                  <a:lnTo>
                    <a:pt x="1777004" y="0"/>
                  </a:lnTo>
                  <a:lnTo>
                    <a:pt x="1777004" y="0"/>
                  </a:lnTo>
                  <a:lnTo>
                    <a:pt x="1777004" y="0"/>
                  </a:lnTo>
                  <a:lnTo>
                    <a:pt x="2397374" y="0"/>
                  </a:lnTo>
                  <a:lnTo>
                    <a:pt x="2397374" y="0"/>
                  </a:lnTo>
                  <a:lnTo>
                    <a:pt x="2397374" y="0"/>
                  </a:lnTo>
                  <a:lnTo>
                    <a:pt x="2414087" y="0"/>
                  </a:lnTo>
                  <a:lnTo>
                    <a:pt x="2414087" y="139531"/>
                  </a:lnTo>
                  <a:lnTo>
                    <a:pt x="2414087" y="139531"/>
                  </a:lnTo>
                  <a:lnTo>
                    <a:pt x="2430801" y="139531"/>
                  </a:lnTo>
                  <a:lnTo>
                    <a:pt x="2430801" y="139531"/>
                  </a:lnTo>
                  <a:lnTo>
                    <a:pt x="2430801" y="139531"/>
                  </a:lnTo>
                  <a:lnTo>
                    <a:pt x="2464407" y="139531"/>
                  </a:lnTo>
                  <a:lnTo>
                    <a:pt x="2464407" y="139531"/>
                  </a:lnTo>
                  <a:lnTo>
                    <a:pt x="2464407" y="139531"/>
                  </a:lnTo>
                  <a:lnTo>
                    <a:pt x="2481121" y="139531"/>
                  </a:lnTo>
                  <a:lnTo>
                    <a:pt x="2481121" y="300377"/>
                  </a:lnTo>
                  <a:lnTo>
                    <a:pt x="2481121" y="300377"/>
                  </a:lnTo>
                  <a:lnTo>
                    <a:pt x="2598473" y="300377"/>
                  </a:lnTo>
                  <a:lnTo>
                    <a:pt x="2598473" y="300377"/>
                  </a:lnTo>
                  <a:lnTo>
                    <a:pt x="2598473" y="300377"/>
                  </a:lnTo>
                  <a:lnTo>
                    <a:pt x="2833179" y="300377"/>
                  </a:lnTo>
                  <a:lnTo>
                    <a:pt x="2833179" y="300377"/>
                  </a:lnTo>
                  <a:lnTo>
                    <a:pt x="2833179" y="300377"/>
                  </a:lnTo>
                  <a:lnTo>
                    <a:pt x="2933818" y="300377"/>
                  </a:lnTo>
                  <a:lnTo>
                    <a:pt x="2933818" y="300377"/>
                  </a:lnTo>
                  <a:lnTo>
                    <a:pt x="2933818" y="300377"/>
                  </a:lnTo>
                  <a:lnTo>
                    <a:pt x="3570901" y="300377"/>
                  </a:lnTo>
                  <a:lnTo>
                    <a:pt x="3570901" y="300377"/>
                  </a:lnTo>
                  <a:lnTo>
                    <a:pt x="3570901" y="300377"/>
                  </a:lnTo>
                  <a:lnTo>
                    <a:pt x="4358764" y="300377"/>
                  </a:lnTo>
                  <a:lnTo>
                    <a:pt x="4358764" y="300377"/>
                  </a:lnTo>
                  <a:lnTo>
                    <a:pt x="4358764" y="300377"/>
                  </a:lnTo>
                  <a:lnTo>
                    <a:pt x="4643788" y="300377"/>
                  </a:lnTo>
                  <a:lnTo>
                    <a:pt x="4643788" y="576415"/>
                  </a:lnTo>
                  <a:lnTo>
                    <a:pt x="4643788" y="576415"/>
                  </a:lnTo>
                  <a:lnTo>
                    <a:pt x="4660502" y="576415"/>
                  </a:lnTo>
                  <a:lnTo>
                    <a:pt x="4660502" y="852302"/>
                  </a:lnTo>
                  <a:lnTo>
                    <a:pt x="4660502" y="852302"/>
                  </a:lnTo>
                  <a:lnTo>
                    <a:pt x="5230552" y="852302"/>
                  </a:lnTo>
                  <a:lnTo>
                    <a:pt x="5230552" y="852302"/>
                  </a:lnTo>
                  <a:lnTo>
                    <a:pt x="5230552" y="852302"/>
                  </a:lnTo>
                  <a:lnTo>
                    <a:pt x="5263980" y="852302"/>
                  </a:lnTo>
                  <a:lnTo>
                    <a:pt x="5263980" y="852302"/>
                  </a:lnTo>
                  <a:lnTo>
                    <a:pt x="5263980" y="852302"/>
                  </a:lnTo>
                  <a:lnTo>
                    <a:pt x="6337046" y="852302"/>
                  </a:lnTo>
                  <a:lnTo>
                    <a:pt x="6337046" y="852302"/>
                  </a:lnTo>
                  <a:lnTo>
                    <a:pt x="6337046" y="852302"/>
                  </a:lnTo>
                  <a:lnTo>
                    <a:pt x="6571751" y="852302"/>
                  </a:lnTo>
                  <a:lnTo>
                    <a:pt x="6571751" y="852302"/>
                  </a:lnTo>
                  <a:lnTo>
                    <a:pt x="6571751" y="852302"/>
                  </a:lnTo>
                  <a:lnTo>
                    <a:pt x="6689104" y="852302"/>
                  </a:lnTo>
                  <a:lnTo>
                    <a:pt x="6689104" y="852302"/>
                  </a:lnTo>
                </a:path>
              </a:pathLst>
            </a:custGeom>
            <a:noFill/>
            <a:ln w="19050" cap="flat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r>
                <a:rPr lang="en-GB" dirty="0"/>
                <a:t> </a:t>
              </a:r>
            </a:p>
          </p:txBody>
        </p: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E081A0DD-611B-454F-B3C5-C39A9EFD563A}"/>
              </a:ext>
            </a:extLst>
          </p:cNvPr>
          <p:cNvGrpSpPr/>
          <p:nvPr/>
        </p:nvGrpSpPr>
        <p:grpSpPr>
          <a:xfrm>
            <a:off x="3329274" y="2506389"/>
            <a:ext cx="5394093" cy="917439"/>
            <a:chOff x="3607731" y="2843008"/>
            <a:chExt cx="6013792" cy="1061416"/>
          </a:xfrm>
        </p:grpSpPr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6A30C972-1A4A-470F-A700-A6B4C03546A3}"/>
                </a:ext>
              </a:extLst>
            </p:cNvPr>
            <p:cNvSpPr/>
            <p:nvPr/>
          </p:nvSpPr>
          <p:spPr>
            <a:xfrm>
              <a:off x="9598230" y="3879486"/>
              <a:ext cx="533" cy="1435"/>
            </a:xfrm>
            <a:custGeom>
              <a:avLst/>
              <a:gdLst>
                <a:gd name="connsiteX0" fmla="*/ 0 w 533"/>
                <a:gd name="connsiteY0" fmla="*/ 1209 h 1209"/>
                <a:gd name="connsiteX1" fmla="*/ 533 w 533"/>
                <a:gd name="connsiteY1" fmla="*/ 0 h 12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33" h="1209">
                  <a:moveTo>
                    <a:pt x="0" y="1209"/>
                  </a:moveTo>
                  <a:lnTo>
                    <a:pt x="533" y="0"/>
                  </a:lnTo>
                </a:path>
              </a:pathLst>
            </a:custGeom>
            <a:ln w="12700" cap="flat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EE95D04B-E563-464F-BD6C-2134D8D967DB}"/>
                </a:ext>
              </a:extLst>
            </p:cNvPr>
            <p:cNvSpPr/>
            <p:nvPr/>
          </p:nvSpPr>
          <p:spPr>
            <a:xfrm>
              <a:off x="3607731" y="2867947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9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9" y="0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6CD9E58B-E07A-4590-8623-2146171E4DC4}"/>
                </a:ext>
              </a:extLst>
            </p:cNvPr>
            <p:cNvSpPr/>
            <p:nvPr/>
          </p:nvSpPr>
          <p:spPr>
            <a:xfrm>
              <a:off x="3630490" y="2843008"/>
              <a:ext cx="17780" cy="49877"/>
            </a:xfrm>
            <a:custGeom>
              <a:avLst/>
              <a:gdLst>
                <a:gd name="connsiteX0" fmla="*/ 0 w 17780"/>
                <a:gd name="connsiteY0" fmla="*/ 0 h 42025"/>
                <a:gd name="connsiteX1" fmla="*/ 0 w 17780"/>
                <a:gd name="connsiteY1" fmla="*/ 42026 h 42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2025">
                  <a:moveTo>
                    <a:pt x="0" y="0"/>
                  </a:moveTo>
                  <a:lnTo>
                    <a:pt x="0" y="42026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EB70FAF3-8F95-4E3E-936D-61B749F4084E}"/>
                </a:ext>
              </a:extLst>
            </p:cNvPr>
            <p:cNvSpPr/>
            <p:nvPr/>
          </p:nvSpPr>
          <p:spPr>
            <a:xfrm>
              <a:off x="3607731" y="2867947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9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9" y="0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D63AA33E-7A9F-4F65-86CE-7FBC895C6F18}"/>
                </a:ext>
              </a:extLst>
            </p:cNvPr>
            <p:cNvSpPr/>
            <p:nvPr/>
          </p:nvSpPr>
          <p:spPr>
            <a:xfrm>
              <a:off x="3630490" y="2843008"/>
              <a:ext cx="17780" cy="49877"/>
            </a:xfrm>
            <a:custGeom>
              <a:avLst/>
              <a:gdLst>
                <a:gd name="connsiteX0" fmla="*/ 0 w 17780"/>
                <a:gd name="connsiteY0" fmla="*/ 0 h 42025"/>
                <a:gd name="connsiteX1" fmla="*/ 0 w 17780"/>
                <a:gd name="connsiteY1" fmla="*/ 42026 h 42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2025">
                  <a:moveTo>
                    <a:pt x="0" y="0"/>
                  </a:moveTo>
                  <a:lnTo>
                    <a:pt x="0" y="42026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F263B4BE-A408-4885-81E9-CB31DD09740D}"/>
                </a:ext>
              </a:extLst>
            </p:cNvPr>
            <p:cNvSpPr/>
            <p:nvPr/>
          </p:nvSpPr>
          <p:spPr>
            <a:xfrm>
              <a:off x="4194494" y="2867947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9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9" y="0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68B7891C-4FDD-49D2-BBDC-8E6C839E6A52}"/>
                </a:ext>
              </a:extLst>
            </p:cNvPr>
            <p:cNvSpPr/>
            <p:nvPr/>
          </p:nvSpPr>
          <p:spPr>
            <a:xfrm>
              <a:off x="4217254" y="2843008"/>
              <a:ext cx="17780" cy="49877"/>
            </a:xfrm>
            <a:custGeom>
              <a:avLst/>
              <a:gdLst>
                <a:gd name="connsiteX0" fmla="*/ 0 w 17780"/>
                <a:gd name="connsiteY0" fmla="*/ 0 h 42025"/>
                <a:gd name="connsiteX1" fmla="*/ 0 w 17780"/>
                <a:gd name="connsiteY1" fmla="*/ 42026 h 42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2025">
                  <a:moveTo>
                    <a:pt x="0" y="0"/>
                  </a:moveTo>
                  <a:lnTo>
                    <a:pt x="0" y="42026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992501BB-8B48-4EBF-9CFB-A9AC56D14EBD}"/>
                </a:ext>
              </a:extLst>
            </p:cNvPr>
            <p:cNvSpPr/>
            <p:nvPr/>
          </p:nvSpPr>
          <p:spPr>
            <a:xfrm>
              <a:off x="4278419" y="2867947"/>
              <a:ext cx="45340" cy="17941"/>
            </a:xfrm>
            <a:custGeom>
              <a:avLst/>
              <a:gdLst>
                <a:gd name="connsiteX0" fmla="*/ 0 w 45340"/>
                <a:gd name="connsiteY0" fmla="*/ 0 h 15117"/>
                <a:gd name="connsiteX1" fmla="*/ 45341 w 45340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340" h="15117">
                  <a:moveTo>
                    <a:pt x="0" y="0"/>
                  </a:moveTo>
                  <a:lnTo>
                    <a:pt x="45341" y="0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0E158A6D-E6BD-43AB-BA36-EA43294A46A7}"/>
                </a:ext>
              </a:extLst>
            </p:cNvPr>
            <p:cNvSpPr/>
            <p:nvPr/>
          </p:nvSpPr>
          <p:spPr>
            <a:xfrm>
              <a:off x="4301179" y="2843008"/>
              <a:ext cx="17780" cy="49877"/>
            </a:xfrm>
            <a:custGeom>
              <a:avLst/>
              <a:gdLst>
                <a:gd name="connsiteX0" fmla="*/ 0 w 17780"/>
                <a:gd name="connsiteY0" fmla="*/ 0 h 42025"/>
                <a:gd name="connsiteX1" fmla="*/ 0 w 17780"/>
                <a:gd name="connsiteY1" fmla="*/ 42026 h 42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2025">
                  <a:moveTo>
                    <a:pt x="0" y="0"/>
                  </a:moveTo>
                  <a:lnTo>
                    <a:pt x="0" y="42026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17BDEBF7-D7BB-4EB0-9B2B-6A0EA753112F}"/>
                </a:ext>
              </a:extLst>
            </p:cNvPr>
            <p:cNvSpPr/>
            <p:nvPr/>
          </p:nvSpPr>
          <p:spPr>
            <a:xfrm>
              <a:off x="4278419" y="2867947"/>
              <a:ext cx="45340" cy="17941"/>
            </a:xfrm>
            <a:custGeom>
              <a:avLst/>
              <a:gdLst>
                <a:gd name="connsiteX0" fmla="*/ 0 w 45340"/>
                <a:gd name="connsiteY0" fmla="*/ 0 h 15117"/>
                <a:gd name="connsiteX1" fmla="*/ 45341 w 45340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340" h="15117">
                  <a:moveTo>
                    <a:pt x="0" y="0"/>
                  </a:moveTo>
                  <a:lnTo>
                    <a:pt x="45341" y="0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429A75EA-599C-4310-8FB0-BB813F8D49BB}"/>
                </a:ext>
              </a:extLst>
            </p:cNvPr>
            <p:cNvSpPr/>
            <p:nvPr/>
          </p:nvSpPr>
          <p:spPr>
            <a:xfrm>
              <a:off x="4301179" y="2843008"/>
              <a:ext cx="17780" cy="49877"/>
            </a:xfrm>
            <a:custGeom>
              <a:avLst/>
              <a:gdLst>
                <a:gd name="connsiteX0" fmla="*/ 0 w 17780"/>
                <a:gd name="connsiteY0" fmla="*/ 0 h 42025"/>
                <a:gd name="connsiteX1" fmla="*/ 0 w 17780"/>
                <a:gd name="connsiteY1" fmla="*/ 42026 h 42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2025">
                  <a:moveTo>
                    <a:pt x="0" y="0"/>
                  </a:moveTo>
                  <a:lnTo>
                    <a:pt x="0" y="42026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EF556789-093D-4E50-800C-94933F0A3CF0}"/>
                </a:ext>
              </a:extLst>
            </p:cNvPr>
            <p:cNvSpPr/>
            <p:nvPr/>
          </p:nvSpPr>
          <p:spPr>
            <a:xfrm>
              <a:off x="4278419" y="2867947"/>
              <a:ext cx="45340" cy="17941"/>
            </a:xfrm>
            <a:custGeom>
              <a:avLst/>
              <a:gdLst>
                <a:gd name="connsiteX0" fmla="*/ 0 w 45340"/>
                <a:gd name="connsiteY0" fmla="*/ 0 h 15117"/>
                <a:gd name="connsiteX1" fmla="*/ 45341 w 45340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340" h="15117">
                  <a:moveTo>
                    <a:pt x="0" y="0"/>
                  </a:moveTo>
                  <a:lnTo>
                    <a:pt x="45341" y="0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037B7D30-4196-4EE0-A633-DE9176B7D966}"/>
                </a:ext>
              </a:extLst>
            </p:cNvPr>
            <p:cNvSpPr/>
            <p:nvPr/>
          </p:nvSpPr>
          <p:spPr>
            <a:xfrm>
              <a:off x="4301179" y="2843008"/>
              <a:ext cx="17780" cy="49877"/>
            </a:xfrm>
            <a:custGeom>
              <a:avLst/>
              <a:gdLst>
                <a:gd name="connsiteX0" fmla="*/ 0 w 17780"/>
                <a:gd name="connsiteY0" fmla="*/ 0 h 42025"/>
                <a:gd name="connsiteX1" fmla="*/ 0 w 17780"/>
                <a:gd name="connsiteY1" fmla="*/ 42026 h 42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2025">
                  <a:moveTo>
                    <a:pt x="0" y="0"/>
                  </a:moveTo>
                  <a:lnTo>
                    <a:pt x="0" y="42026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0002599F-3BD1-4FD1-AC85-76F738527FFD}"/>
                </a:ext>
              </a:extLst>
            </p:cNvPr>
            <p:cNvSpPr/>
            <p:nvPr/>
          </p:nvSpPr>
          <p:spPr>
            <a:xfrm>
              <a:off x="4295133" y="2867947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9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9" y="0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F56EFD1C-ED46-4ED6-9790-427824A33B3E}"/>
                </a:ext>
              </a:extLst>
            </p:cNvPr>
            <p:cNvSpPr/>
            <p:nvPr/>
          </p:nvSpPr>
          <p:spPr>
            <a:xfrm>
              <a:off x="4317893" y="2843008"/>
              <a:ext cx="17780" cy="49877"/>
            </a:xfrm>
            <a:custGeom>
              <a:avLst/>
              <a:gdLst>
                <a:gd name="connsiteX0" fmla="*/ 0 w 17780"/>
                <a:gd name="connsiteY0" fmla="*/ 0 h 42025"/>
                <a:gd name="connsiteX1" fmla="*/ 0 w 17780"/>
                <a:gd name="connsiteY1" fmla="*/ 42026 h 42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2025">
                  <a:moveTo>
                    <a:pt x="0" y="0"/>
                  </a:moveTo>
                  <a:lnTo>
                    <a:pt x="0" y="42026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90" name="Freeform: Shape 89">
              <a:extLst>
                <a:ext uri="{FF2B5EF4-FFF2-40B4-BE49-F238E27FC236}">
                  <a16:creationId xmlns:a16="http://schemas.microsoft.com/office/drawing/2014/main" id="{6B4B5169-66ED-4D82-B916-017C3E321B82}"/>
                </a:ext>
              </a:extLst>
            </p:cNvPr>
            <p:cNvSpPr/>
            <p:nvPr/>
          </p:nvSpPr>
          <p:spPr>
            <a:xfrm>
              <a:off x="4311847" y="2867947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9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9" y="0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FB4611C2-DDAC-48DF-89F5-086D984D9373}"/>
                </a:ext>
              </a:extLst>
            </p:cNvPr>
            <p:cNvSpPr/>
            <p:nvPr/>
          </p:nvSpPr>
          <p:spPr>
            <a:xfrm>
              <a:off x="4334606" y="2843008"/>
              <a:ext cx="17780" cy="49877"/>
            </a:xfrm>
            <a:custGeom>
              <a:avLst/>
              <a:gdLst>
                <a:gd name="connsiteX0" fmla="*/ 0 w 17780"/>
                <a:gd name="connsiteY0" fmla="*/ 0 h 42025"/>
                <a:gd name="connsiteX1" fmla="*/ 0 w 17780"/>
                <a:gd name="connsiteY1" fmla="*/ 42026 h 42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2025">
                  <a:moveTo>
                    <a:pt x="0" y="0"/>
                  </a:moveTo>
                  <a:lnTo>
                    <a:pt x="0" y="42026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92" name="Freeform: Shape 91">
              <a:extLst>
                <a:ext uri="{FF2B5EF4-FFF2-40B4-BE49-F238E27FC236}">
                  <a16:creationId xmlns:a16="http://schemas.microsoft.com/office/drawing/2014/main" id="{49DF9E56-10C2-4841-858B-67DD86DFB031}"/>
                </a:ext>
              </a:extLst>
            </p:cNvPr>
            <p:cNvSpPr/>
            <p:nvPr/>
          </p:nvSpPr>
          <p:spPr>
            <a:xfrm>
              <a:off x="4546553" y="2867947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9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9" y="0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93" name="Freeform: Shape 92">
              <a:extLst>
                <a:ext uri="{FF2B5EF4-FFF2-40B4-BE49-F238E27FC236}">
                  <a16:creationId xmlns:a16="http://schemas.microsoft.com/office/drawing/2014/main" id="{F8B9FF5A-E2C5-4D91-88D0-62F761AD5543}"/>
                </a:ext>
              </a:extLst>
            </p:cNvPr>
            <p:cNvSpPr/>
            <p:nvPr/>
          </p:nvSpPr>
          <p:spPr>
            <a:xfrm>
              <a:off x="4569312" y="2843008"/>
              <a:ext cx="17780" cy="49877"/>
            </a:xfrm>
            <a:custGeom>
              <a:avLst/>
              <a:gdLst>
                <a:gd name="connsiteX0" fmla="*/ 0 w 17780"/>
                <a:gd name="connsiteY0" fmla="*/ 0 h 42025"/>
                <a:gd name="connsiteX1" fmla="*/ 0 w 17780"/>
                <a:gd name="connsiteY1" fmla="*/ 42026 h 42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2025">
                  <a:moveTo>
                    <a:pt x="0" y="0"/>
                  </a:moveTo>
                  <a:lnTo>
                    <a:pt x="0" y="42026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94" name="Freeform: Shape 93">
              <a:extLst>
                <a:ext uri="{FF2B5EF4-FFF2-40B4-BE49-F238E27FC236}">
                  <a16:creationId xmlns:a16="http://schemas.microsoft.com/office/drawing/2014/main" id="{AAA0BD05-7612-40F9-B012-80C5E9CBA616}"/>
                </a:ext>
              </a:extLst>
            </p:cNvPr>
            <p:cNvSpPr/>
            <p:nvPr/>
          </p:nvSpPr>
          <p:spPr>
            <a:xfrm>
              <a:off x="4647191" y="2867947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9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9" y="0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95" name="Freeform: Shape 94">
              <a:extLst>
                <a:ext uri="{FF2B5EF4-FFF2-40B4-BE49-F238E27FC236}">
                  <a16:creationId xmlns:a16="http://schemas.microsoft.com/office/drawing/2014/main" id="{4299F33A-4551-404D-B227-374D43E696C8}"/>
                </a:ext>
              </a:extLst>
            </p:cNvPr>
            <p:cNvSpPr/>
            <p:nvPr/>
          </p:nvSpPr>
          <p:spPr>
            <a:xfrm>
              <a:off x="4669951" y="2843008"/>
              <a:ext cx="17780" cy="49877"/>
            </a:xfrm>
            <a:custGeom>
              <a:avLst/>
              <a:gdLst>
                <a:gd name="connsiteX0" fmla="*/ 0 w 17780"/>
                <a:gd name="connsiteY0" fmla="*/ 0 h 42025"/>
                <a:gd name="connsiteX1" fmla="*/ 0 w 17780"/>
                <a:gd name="connsiteY1" fmla="*/ 42026 h 42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2025">
                  <a:moveTo>
                    <a:pt x="0" y="0"/>
                  </a:moveTo>
                  <a:lnTo>
                    <a:pt x="0" y="42026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96" name="Freeform: Shape 95">
              <a:extLst>
                <a:ext uri="{FF2B5EF4-FFF2-40B4-BE49-F238E27FC236}">
                  <a16:creationId xmlns:a16="http://schemas.microsoft.com/office/drawing/2014/main" id="{21BA859B-5C7A-4655-892C-E3B15A9779F5}"/>
                </a:ext>
              </a:extLst>
            </p:cNvPr>
            <p:cNvSpPr/>
            <p:nvPr/>
          </p:nvSpPr>
          <p:spPr>
            <a:xfrm>
              <a:off x="4663905" y="2867947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9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9" y="0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97" name="Freeform: Shape 96">
              <a:extLst>
                <a:ext uri="{FF2B5EF4-FFF2-40B4-BE49-F238E27FC236}">
                  <a16:creationId xmlns:a16="http://schemas.microsoft.com/office/drawing/2014/main" id="{91B91F04-91A3-40C0-93FD-7F50DE0E8D79}"/>
                </a:ext>
              </a:extLst>
            </p:cNvPr>
            <p:cNvSpPr/>
            <p:nvPr/>
          </p:nvSpPr>
          <p:spPr>
            <a:xfrm>
              <a:off x="4686665" y="2843008"/>
              <a:ext cx="17780" cy="49877"/>
            </a:xfrm>
            <a:custGeom>
              <a:avLst/>
              <a:gdLst>
                <a:gd name="connsiteX0" fmla="*/ 0 w 17780"/>
                <a:gd name="connsiteY0" fmla="*/ 0 h 42025"/>
                <a:gd name="connsiteX1" fmla="*/ 0 w 17780"/>
                <a:gd name="connsiteY1" fmla="*/ 42026 h 42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2025">
                  <a:moveTo>
                    <a:pt x="0" y="0"/>
                  </a:moveTo>
                  <a:lnTo>
                    <a:pt x="0" y="42026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98" name="Freeform: Shape 97">
              <a:extLst>
                <a:ext uri="{FF2B5EF4-FFF2-40B4-BE49-F238E27FC236}">
                  <a16:creationId xmlns:a16="http://schemas.microsoft.com/office/drawing/2014/main" id="{6F794A49-7D16-4F6D-AFA6-8A816F5027B2}"/>
                </a:ext>
              </a:extLst>
            </p:cNvPr>
            <p:cNvSpPr/>
            <p:nvPr/>
          </p:nvSpPr>
          <p:spPr>
            <a:xfrm>
              <a:off x="5284274" y="2867947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9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9" y="0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99" name="Freeform: Shape 98">
              <a:extLst>
                <a:ext uri="{FF2B5EF4-FFF2-40B4-BE49-F238E27FC236}">
                  <a16:creationId xmlns:a16="http://schemas.microsoft.com/office/drawing/2014/main" id="{FFB7FA72-5CC8-4BC2-A305-817D5AC1F3BE}"/>
                </a:ext>
              </a:extLst>
            </p:cNvPr>
            <p:cNvSpPr/>
            <p:nvPr/>
          </p:nvSpPr>
          <p:spPr>
            <a:xfrm>
              <a:off x="5307034" y="2843008"/>
              <a:ext cx="17780" cy="49877"/>
            </a:xfrm>
            <a:custGeom>
              <a:avLst/>
              <a:gdLst>
                <a:gd name="connsiteX0" fmla="*/ 0 w 17780"/>
                <a:gd name="connsiteY0" fmla="*/ 0 h 42025"/>
                <a:gd name="connsiteX1" fmla="*/ 0 w 17780"/>
                <a:gd name="connsiteY1" fmla="*/ 42026 h 42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2025">
                  <a:moveTo>
                    <a:pt x="0" y="0"/>
                  </a:moveTo>
                  <a:lnTo>
                    <a:pt x="0" y="42026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00" name="Freeform: Shape 99">
              <a:extLst>
                <a:ext uri="{FF2B5EF4-FFF2-40B4-BE49-F238E27FC236}">
                  <a16:creationId xmlns:a16="http://schemas.microsoft.com/office/drawing/2014/main" id="{B5D9D450-452A-45E8-A4B3-DA1EB15F7231}"/>
                </a:ext>
              </a:extLst>
            </p:cNvPr>
            <p:cNvSpPr/>
            <p:nvPr/>
          </p:nvSpPr>
          <p:spPr>
            <a:xfrm>
              <a:off x="5317702" y="3033547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9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9" y="0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01" name="Freeform: Shape 100">
              <a:extLst>
                <a:ext uri="{FF2B5EF4-FFF2-40B4-BE49-F238E27FC236}">
                  <a16:creationId xmlns:a16="http://schemas.microsoft.com/office/drawing/2014/main" id="{DCA567FE-A3B6-4D88-B97D-4A75BA158BFB}"/>
                </a:ext>
              </a:extLst>
            </p:cNvPr>
            <p:cNvSpPr/>
            <p:nvPr/>
          </p:nvSpPr>
          <p:spPr>
            <a:xfrm>
              <a:off x="5340461" y="3008608"/>
              <a:ext cx="17780" cy="49697"/>
            </a:xfrm>
            <a:custGeom>
              <a:avLst/>
              <a:gdLst>
                <a:gd name="connsiteX0" fmla="*/ 0 w 17780"/>
                <a:gd name="connsiteY0" fmla="*/ 0 h 41874"/>
                <a:gd name="connsiteX1" fmla="*/ 0 w 17780"/>
                <a:gd name="connsiteY1" fmla="*/ 41874 h 418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1874">
                  <a:moveTo>
                    <a:pt x="0" y="0"/>
                  </a:moveTo>
                  <a:lnTo>
                    <a:pt x="0" y="41874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02" name="Freeform: Shape 101">
              <a:extLst>
                <a:ext uri="{FF2B5EF4-FFF2-40B4-BE49-F238E27FC236}">
                  <a16:creationId xmlns:a16="http://schemas.microsoft.com/office/drawing/2014/main" id="{CF1AA390-93D3-40A3-AF03-5A21FEB79099}"/>
                </a:ext>
              </a:extLst>
            </p:cNvPr>
            <p:cNvSpPr/>
            <p:nvPr/>
          </p:nvSpPr>
          <p:spPr>
            <a:xfrm>
              <a:off x="5351308" y="3033547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9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9" y="0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03" name="Freeform: Shape 102">
              <a:extLst>
                <a:ext uri="{FF2B5EF4-FFF2-40B4-BE49-F238E27FC236}">
                  <a16:creationId xmlns:a16="http://schemas.microsoft.com/office/drawing/2014/main" id="{995ED13A-E96D-44B4-AD5F-D9CF9AAF204A}"/>
                </a:ext>
              </a:extLst>
            </p:cNvPr>
            <p:cNvSpPr/>
            <p:nvPr/>
          </p:nvSpPr>
          <p:spPr>
            <a:xfrm>
              <a:off x="5374067" y="3008608"/>
              <a:ext cx="17780" cy="49697"/>
            </a:xfrm>
            <a:custGeom>
              <a:avLst/>
              <a:gdLst>
                <a:gd name="connsiteX0" fmla="*/ 0 w 17780"/>
                <a:gd name="connsiteY0" fmla="*/ 0 h 41874"/>
                <a:gd name="connsiteX1" fmla="*/ 0 w 17780"/>
                <a:gd name="connsiteY1" fmla="*/ 41874 h 418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1874">
                  <a:moveTo>
                    <a:pt x="0" y="0"/>
                  </a:moveTo>
                  <a:lnTo>
                    <a:pt x="0" y="41874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04" name="Freeform: Shape 103">
              <a:extLst>
                <a:ext uri="{FF2B5EF4-FFF2-40B4-BE49-F238E27FC236}">
                  <a16:creationId xmlns:a16="http://schemas.microsoft.com/office/drawing/2014/main" id="{4F98BCD6-2836-4BB0-908E-7F54605FC2A3}"/>
                </a:ext>
              </a:extLst>
            </p:cNvPr>
            <p:cNvSpPr/>
            <p:nvPr/>
          </p:nvSpPr>
          <p:spPr>
            <a:xfrm>
              <a:off x="5485374" y="3224444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9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9" y="0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05" name="Freeform: Shape 104">
              <a:extLst>
                <a:ext uri="{FF2B5EF4-FFF2-40B4-BE49-F238E27FC236}">
                  <a16:creationId xmlns:a16="http://schemas.microsoft.com/office/drawing/2014/main" id="{A10098FA-4888-432B-A6B3-DF15BE6D9B29}"/>
                </a:ext>
              </a:extLst>
            </p:cNvPr>
            <p:cNvSpPr/>
            <p:nvPr/>
          </p:nvSpPr>
          <p:spPr>
            <a:xfrm>
              <a:off x="5508133" y="3199684"/>
              <a:ext cx="17780" cy="49697"/>
            </a:xfrm>
            <a:custGeom>
              <a:avLst/>
              <a:gdLst>
                <a:gd name="connsiteX0" fmla="*/ 0 w 17780"/>
                <a:gd name="connsiteY0" fmla="*/ 0 h 41874"/>
                <a:gd name="connsiteX1" fmla="*/ 0 w 17780"/>
                <a:gd name="connsiteY1" fmla="*/ 41874 h 418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1874">
                  <a:moveTo>
                    <a:pt x="0" y="0"/>
                  </a:moveTo>
                  <a:lnTo>
                    <a:pt x="0" y="41874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06" name="Freeform: Shape 105">
              <a:extLst>
                <a:ext uri="{FF2B5EF4-FFF2-40B4-BE49-F238E27FC236}">
                  <a16:creationId xmlns:a16="http://schemas.microsoft.com/office/drawing/2014/main" id="{3362E378-5AD9-443D-9356-9631F1729164}"/>
                </a:ext>
              </a:extLst>
            </p:cNvPr>
            <p:cNvSpPr/>
            <p:nvPr/>
          </p:nvSpPr>
          <p:spPr>
            <a:xfrm>
              <a:off x="5720080" y="3224444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9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9" y="0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07" name="Freeform: Shape 106">
              <a:extLst>
                <a:ext uri="{FF2B5EF4-FFF2-40B4-BE49-F238E27FC236}">
                  <a16:creationId xmlns:a16="http://schemas.microsoft.com/office/drawing/2014/main" id="{EB836C76-2811-4505-807F-787F4EFC3C92}"/>
                </a:ext>
              </a:extLst>
            </p:cNvPr>
            <p:cNvSpPr/>
            <p:nvPr/>
          </p:nvSpPr>
          <p:spPr>
            <a:xfrm>
              <a:off x="5742839" y="3199684"/>
              <a:ext cx="17780" cy="49697"/>
            </a:xfrm>
            <a:custGeom>
              <a:avLst/>
              <a:gdLst>
                <a:gd name="connsiteX0" fmla="*/ 0 w 17780"/>
                <a:gd name="connsiteY0" fmla="*/ 0 h 41874"/>
                <a:gd name="connsiteX1" fmla="*/ 0 w 17780"/>
                <a:gd name="connsiteY1" fmla="*/ 41874 h 418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1874">
                  <a:moveTo>
                    <a:pt x="0" y="0"/>
                  </a:moveTo>
                  <a:lnTo>
                    <a:pt x="0" y="41874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08" name="Freeform: Shape 107">
              <a:extLst>
                <a:ext uri="{FF2B5EF4-FFF2-40B4-BE49-F238E27FC236}">
                  <a16:creationId xmlns:a16="http://schemas.microsoft.com/office/drawing/2014/main" id="{4C8A601C-1F51-4D04-AA31-39390662EDB3}"/>
                </a:ext>
              </a:extLst>
            </p:cNvPr>
            <p:cNvSpPr/>
            <p:nvPr/>
          </p:nvSpPr>
          <p:spPr>
            <a:xfrm>
              <a:off x="5820718" y="3224444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9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9" y="0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09" name="Freeform: Shape 108">
              <a:extLst>
                <a:ext uri="{FF2B5EF4-FFF2-40B4-BE49-F238E27FC236}">
                  <a16:creationId xmlns:a16="http://schemas.microsoft.com/office/drawing/2014/main" id="{D6F4313D-82C0-43ED-94B2-771FEA83B728}"/>
                </a:ext>
              </a:extLst>
            </p:cNvPr>
            <p:cNvSpPr/>
            <p:nvPr/>
          </p:nvSpPr>
          <p:spPr>
            <a:xfrm>
              <a:off x="5843478" y="3199684"/>
              <a:ext cx="17780" cy="49697"/>
            </a:xfrm>
            <a:custGeom>
              <a:avLst/>
              <a:gdLst>
                <a:gd name="connsiteX0" fmla="*/ 0 w 17780"/>
                <a:gd name="connsiteY0" fmla="*/ 0 h 41874"/>
                <a:gd name="connsiteX1" fmla="*/ 0 w 17780"/>
                <a:gd name="connsiteY1" fmla="*/ 41874 h 418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1874">
                  <a:moveTo>
                    <a:pt x="0" y="0"/>
                  </a:moveTo>
                  <a:lnTo>
                    <a:pt x="0" y="41874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10" name="Freeform: Shape 109">
              <a:extLst>
                <a:ext uri="{FF2B5EF4-FFF2-40B4-BE49-F238E27FC236}">
                  <a16:creationId xmlns:a16="http://schemas.microsoft.com/office/drawing/2014/main" id="{AC200199-EF59-45E6-ADDE-C546E47DFD7A}"/>
                </a:ext>
              </a:extLst>
            </p:cNvPr>
            <p:cNvSpPr/>
            <p:nvPr/>
          </p:nvSpPr>
          <p:spPr>
            <a:xfrm>
              <a:off x="6457801" y="3224444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9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9" y="0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11" name="Freeform: Shape 110">
              <a:extLst>
                <a:ext uri="{FF2B5EF4-FFF2-40B4-BE49-F238E27FC236}">
                  <a16:creationId xmlns:a16="http://schemas.microsoft.com/office/drawing/2014/main" id="{FB8951D3-EF16-4CBE-944D-7DE714278755}"/>
                </a:ext>
              </a:extLst>
            </p:cNvPr>
            <p:cNvSpPr/>
            <p:nvPr/>
          </p:nvSpPr>
          <p:spPr>
            <a:xfrm>
              <a:off x="6480561" y="3199684"/>
              <a:ext cx="17780" cy="49697"/>
            </a:xfrm>
            <a:custGeom>
              <a:avLst/>
              <a:gdLst>
                <a:gd name="connsiteX0" fmla="*/ 0 w 17780"/>
                <a:gd name="connsiteY0" fmla="*/ 0 h 41874"/>
                <a:gd name="connsiteX1" fmla="*/ 0 w 17780"/>
                <a:gd name="connsiteY1" fmla="*/ 41874 h 418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1874">
                  <a:moveTo>
                    <a:pt x="0" y="0"/>
                  </a:moveTo>
                  <a:lnTo>
                    <a:pt x="0" y="41874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12" name="Freeform: Shape 111">
              <a:extLst>
                <a:ext uri="{FF2B5EF4-FFF2-40B4-BE49-F238E27FC236}">
                  <a16:creationId xmlns:a16="http://schemas.microsoft.com/office/drawing/2014/main" id="{04B737C3-1D6A-464E-A7CB-FD70FFFDCC33}"/>
                </a:ext>
              </a:extLst>
            </p:cNvPr>
            <p:cNvSpPr/>
            <p:nvPr/>
          </p:nvSpPr>
          <p:spPr>
            <a:xfrm>
              <a:off x="7245665" y="3224444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8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8" y="0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13" name="Freeform: Shape 112">
              <a:extLst>
                <a:ext uri="{FF2B5EF4-FFF2-40B4-BE49-F238E27FC236}">
                  <a16:creationId xmlns:a16="http://schemas.microsoft.com/office/drawing/2014/main" id="{6BB987F3-3F55-4519-AF42-73366326E4BC}"/>
                </a:ext>
              </a:extLst>
            </p:cNvPr>
            <p:cNvSpPr/>
            <p:nvPr/>
          </p:nvSpPr>
          <p:spPr>
            <a:xfrm>
              <a:off x="7268424" y="3199684"/>
              <a:ext cx="17780" cy="49697"/>
            </a:xfrm>
            <a:custGeom>
              <a:avLst/>
              <a:gdLst>
                <a:gd name="connsiteX0" fmla="*/ 0 w 17780"/>
                <a:gd name="connsiteY0" fmla="*/ 0 h 41874"/>
                <a:gd name="connsiteX1" fmla="*/ 0 w 17780"/>
                <a:gd name="connsiteY1" fmla="*/ 41874 h 418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1874">
                  <a:moveTo>
                    <a:pt x="0" y="0"/>
                  </a:moveTo>
                  <a:lnTo>
                    <a:pt x="0" y="41874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14" name="Freeform: Shape 113">
              <a:extLst>
                <a:ext uri="{FF2B5EF4-FFF2-40B4-BE49-F238E27FC236}">
                  <a16:creationId xmlns:a16="http://schemas.microsoft.com/office/drawing/2014/main" id="{DBC8DF71-D4EF-412D-B9B4-32F5CBBB7381}"/>
                </a:ext>
              </a:extLst>
            </p:cNvPr>
            <p:cNvSpPr/>
            <p:nvPr/>
          </p:nvSpPr>
          <p:spPr>
            <a:xfrm>
              <a:off x="8117453" y="3879486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8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8" y="0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15" name="Freeform: Shape 114">
              <a:extLst>
                <a:ext uri="{FF2B5EF4-FFF2-40B4-BE49-F238E27FC236}">
                  <a16:creationId xmlns:a16="http://schemas.microsoft.com/office/drawing/2014/main" id="{A7C6D106-E52E-4975-8B7E-C45E3885A404}"/>
                </a:ext>
              </a:extLst>
            </p:cNvPr>
            <p:cNvSpPr/>
            <p:nvPr/>
          </p:nvSpPr>
          <p:spPr>
            <a:xfrm>
              <a:off x="8140212" y="3854547"/>
              <a:ext cx="17780" cy="49877"/>
            </a:xfrm>
            <a:custGeom>
              <a:avLst/>
              <a:gdLst>
                <a:gd name="connsiteX0" fmla="*/ 0 w 17780"/>
                <a:gd name="connsiteY0" fmla="*/ 0 h 42025"/>
                <a:gd name="connsiteX1" fmla="*/ 0 w 17780"/>
                <a:gd name="connsiteY1" fmla="*/ 42026 h 42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2025">
                  <a:moveTo>
                    <a:pt x="0" y="0"/>
                  </a:moveTo>
                  <a:lnTo>
                    <a:pt x="0" y="42026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16" name="Freeform: Shape 115">
              <a:extLst>
                <a:ext uri="{FF2B5EF4-FFF2-40B4-BE49-F238E27FC236}">
                  <a16:creationId xmlns:a16="http://schemas.microsoft.com/office/drawing/2014/main" id="{9D2A755F-438D-45AB-B3D0-E52D4FE0CE7D}"/>
                </a:ext>
              </a:extLst>
            </p:cNvPr>
            <p:cNvSpPr/>
            <p:nvPr/>
          </p:nvSpPr>
          <p:spPr>
            <a:xfrm>
              <a:off x="8151058" y="3879486"/>
              <a:ext cx="45340" cy="17941"/>
            </a:xfrm>
            <a:custGeom>
              <a:avLst/>
              <a:gdLst>
                <a:gd name="connsiteX0" fmla="*/ 0 w 45340"/>
                <a:gd name="connsiteY0" fmla="*/ 0 h 15117"/>
                <a:gd name="connsiteX1" fmla="*/ 45341 w 45340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340" h="15117">
                  <a:moveTo>
                    <a:pt x="0" y="0"/>
                  </a:moveTo>
                  <a:lnTo>
                    <a:pt x="45341" y="0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17" name="Freeform: Shape 116">
              <a:extLst>
                <a:ext uri="{FF2B5EF4-FFF2-40B4-BE49-F238E27FC236}">
                  <a16:creationId xmlns:a16="http://schemas.microsoft.com/office/drawing/2014/main" id="{BA42EE83-FF70-41BC-83E4-D6A2873DB44C}"/>
                </a:ext>
              </a:extLst>
            </p:cNvPr>
            <p:cNvSpPr/>
            <p:nvPr/>
          </p:nvSpPr>
          <p:spPr>
            <a:xfrm>
              <a:off x="8173640" y="3854547"/>
              <a:ext cx="17780" cy="49877"/>
            </a:xfrm>
            <a:custGeom>
              <a:avLst/>
              <a:gdLst>
                <a:gd name="connsiteX0" fmla="*/ 0 w 17780"/>
                <a:gd name="connsiteY0" fmla="*/ 0 h 42025"/>
                <a:gd name="connsiteX1" fmla="*/ 0 w 17780"/>
                <a:gd name="connsiteY1" fmla="*/ 42026 h 42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2025">
                  <a:moveTo>
                    <a:pt x="0" y="0"/>
                  </a:moveTo>
                  <a:lnTo>
                    <a:pt x="0" y="42026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18" name="Freeform: Shape 117">
              <a:extLst>
                <a:ext uri="{FF2B5EF4-FFF2-40B4-BE49-F238E27FC236}">
                  <a16:creationId xmlns:a16="http://schemas.microsoft.com/office/drawing/2014/main" id="{A81EEA79-CB12-4EE0-8B21-865AEB2D1015}"/>
                </a:ext>
              </a:extLst>
            </p:cNvPr>
            <p:cNvSpPr/>
            <p:nvPr/>
          </p:nvSpPr>
          <p:spPr>
            <a:xfrm>
              <a:off x="9223947" y="3879486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9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9" y="0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19" name="Freeform: Shape 118">
              <a:extLst>
                <a:ext uri="{FF2B5EF4-FFF2-40B4-BE49-F238E27FC236}">
                  <a16:creationId xmlns:a16="http://schemas.microsoft.com/office/drawing/2014/main" id="{98D1469A-72F8-41D4-A54D-876CBB08A932}"/>
                </a:ext>
              </a:extLst>
            </p:cNvPr>
            <p:cNvSpPr/>
            <p:nvPr/>
          </p:nvSpPr>
          <p:spPr>
            <a:xfrm>
              <a:off x="9246706" y="3854547"/>
              <a:ext cx="17780" cy="49877"/>
            </a:xfrm>
            <a:custGeom>
              <a:avLst/>
              <a:gdLst>
                <a:gd name="connsiteX0" fmla="*/ 0 w 17780"/>
                <a:gd name="connsiteY0" fmla="*/ 0 h 42025"/>
                <a:gd name="connsiteX1" fmla="*/ 0 w 17780"/>
                <a:gd name="connsiteY1" fmla="*/ 42026 h 42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2025">
                  <a:moveTo>
                    <a:pt x="0" y="0"/>
                  </a:moveTo>
                  <a:lnTo>
                    <a:pt x="0" y="42026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20" name="Freeform: Shape 119">
              <a:extLst>
                <a:ext uri="{FF2B5EF4-FFF2-40B4-BE49-F238E27FC236}">
                  <a16:creationId xmlns:a16="http://schemas.microsoft.com/office/drawing/2014/main" id="{B2827B70-35FD-4B75-9B65-0A55C439FE17}"/>
                </a:ext>
              </a:extLst>
            </p:cNvPr>
            <p:cNvSpPr/>
            <p:nvPr/>
          </p:nvSpPr>
          <p:spPr>
            <a:xfrm>
              <a:off x="9458652" y="3879486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9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9" y="0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21" name="Freeform: Shape 120">
              <a:extLst>
                <a:ext uri="{FF2B5EF4-FFF2-40B4-BE49-F238E27FC236}">
                  <a16:creationId xmlns:a16="http://schemas.microsoft.com/office/drawing/2014/main" id="{DCDFB298-FA58-4ABC-A9E8-54657010285F}"/>
                </a:ext>
              </a:extLst>
            </p:cNvPr>
            <p:cNvSpPr/>
            <p:nvPr/>
          </p:nvSpPr>
          <p:spPr>
            <a:xfrm>
              <a:off x="9481411" y="3854547"/>
              <a:ext cx="17780" cy="49877"/>
            </a:xfrm>
            <a:custGeom>
              <a:avLst/>
              <a:gdLst>
                <a:gd name="connsiteX0" fmla="*/ 0 w 17780"/>
                <a:gd name="connsiteY0" fmla="*/ 0 h 42025"/>
                <a:gd name="connsiteX1" fmla="*/ 0 w 17780"/>
                <a:gd name="connsiteY1" fmla="*/ 42026 h 42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2025">
                  <a:moveTo>
                    <a:pt x="0" y="0"/>
                  </a:moveTo>
                  <a:lnTo>
                    <a:pt x="0" y="42026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22" name="Freeform: Shape 121">
              <a:extLst>
                <a:ext uri="{FF2B5EF4-FFF2-40B4-BE49-F238E27FC236}">
                  <a16:creationId xmlns:a16="http://schemas.microsoft.com/office/drawing/2014/main" id="{93103C88-DA69-44F4-8F54-E0BA21A912FF}"/>
                </a:ext>
              </a:extLst>
            </p:cNvPr>
            <p:cNvSpPr/>
            <p:nvPr/>
          </p:nvSpPr>
          <p:spPr>
            <a:xfrm>
              <a:off x="9576005" y="3879486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9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9" y="0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23" name="Freeform: Shape 122">
              <a:extLst>
                <a:ext uri="{FF2B5EF4-FFF2-40B4-BE49-F238E27FC236}">
                  <a16:creationId xmlns:a16="http://schemas.microsoft.com/office/drawing/2014/main" id="{30F163D2-7EE0-4225-AE15-9DCF196AF54F}"/>
                </a:ext>
              </a:extLst>
            </p:cNvPr>
            <p:cNvSpPr/>
            <p:nvPr/>
          </p:nvSpPr>
          <p:spPr>
            <a:xfrm>
              <a:off x="9598764" y="3854547"/>
              <a:ext cx="17780" cy="49877"/>
            </a:xfrm>
            <a:custGeom>
              <a:avLst/>
              <a:gdLst>
                <a:gd name="connsiteX0" fmla="*/ 0 w 17780"/>
                <a:gd name="connsiteY0" fmla="*/ 0 h 42025"/>
                <a:gd name="connsiteX1" fmla="*/ 0 w 17780"/>
                <a:gd name="connsiteY1" fmla="*/ 42026 h 42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2025">
                  <a:moveTo>
                    <a:pt x="0" y="0"/>
                  </a:moveTo>
                  <a:lnTo>
                    <a:pt x="0" y="42026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24" name="Freeform: Shape 123">
              <a:extLst>
                <a:ext uri="{FF2B5EF4-FFF2-40B4-BE49-F238E27FC236}">
                  <a16:creationId xmlns:a16="http://schemas.microsoft.com/office/drawing/2014/main" id="{77D9FCDD-44AA-4616-ACEA-8FC8CF7B9BD1}"/>
                </a:ext>
              </a:extLst>
            </p:cNvPr>
            <p:cNvSpPr/>
            <p:nvPr/>
          </p:nvSpPr>
          <p:spPr>
            <a:xfrm>
              <a:off x="9598230" y="3879486"/>
              <a:ext cx="533" cy="1435"/>
            </a:xfrm>
            <a:custGeom>
              <a:avLst/>
              <a:gdLst>
                <a:gd name="connsiteX0" fmla="*/ 0 w 533"/>
                <a:gd name="connsiteY0" fmla="*/ 1209 h 1209"/>
                <a:gd name="connsiteX1" fmla="*/ 533 w 533"/>
                <a:gd name="connsiteY1" fmla="*/ 0 h 12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33" h="1209">
                  <a:moveTo>
                    <a:pt x="0" y="1209"/>
                  </a:moveTo>
                  <a:lnTo>
                    <a:pt x="533" y="0"/>
                  </a:lnTo>
                </a:path>
              </a:pathLst>
            </a:custGeom>
            <a:ln w="12700" cap="flat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25" name="Freeform: Shape 124">
              <a:extLst>
                <a:ext uri="{FF2B5EF4-FFF2-40B4-BE49-F238E27FC236}">
                  <a16:creationId xmlns:a16="http://schemas.microsoft.com/office/drawing/2014/main" id="{B4E796ED-25D1-45DF-92C5-22927F5265B1}"/>
                </a:ext>
              </a:extLst>
            </p:cNvPr>
            <p:cNvSpPr/>
            <p:nvPr/>
          </p:nvSpPr>
          <p:spPr>
            <a:xfrm>
              <a:off x="3607731" y="2867947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9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9" y="0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26" name="Freeform: Shape 125">
              <a:extLst>
                <a:ext uri="{FF2B5EF4-FFF2-40B4-BE49-F238E27FC236}">
                  <a16:creationId xmlns:a16="http://schemas.microsoft.com/office/drawing/2014/main" id="{37FDC7B1-270C-4CD6-B22D-A6B8EE0D8A55}"/>
                </a:ext>
              </a:extLst>
            </p:cNvPr>
            <p:cNvSpPr/>
            <p:nvPr/>
          </p:nvSpPr>
          <p:spPr>
            <a:xfrm>
              <a:off x="3630490" y="2843008"/>
              <a:ext cx="17780" cy="49877"/>
            </a:xfrm>
            <a:custGeom>
              <a:avLst/>
              <a:gdLst>
                <a:gd name="connsiteX0" fmla="*/ 0 w 17780"/>
                <a:gd name="connsiteY0" fmla="*/ 0 h 42025"/>
                <a:gd name="connsiteX1" fmla="*/ 0 w 17780"/>
                <a:gd name="connsiteY1" fmla="*/ 42026 h 42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2025">
                  <a:moveTo>
                    <a:pt x="0" y="0"/>
                  </a:moveTo>
                  <a:lnTo>
                    <a:pt x="0" y="42026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27" name="Freeform: Shape 126">
              <a:extLst>
                <a:ext uri="{FF2B5EF4-FFF2-40B4-BE49-F238E27FC236}">
                  <a16:creationId xmlns:a16="http://schemas.microsoft.com/office/drawing/2014/main" id="{275377FA-40E2-4D37-AFAF-36B66541F9E9}"/>
                </a:ext>
              </a:extLst>
            </p:cNvPr>
            <p:cNvSpPr/>
            <p:nvPr/>
          </p:nvSpPr>
          <p:spPr>
            <a:xfrm>
              <a:off x="3607731" y="2867947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9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9" y="0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28" name="Freeform: Shape 127">
              <a:extLst>
                <a:ext uri="{FF2B5EF4-FFF2-40B4-BE49-F238E27FC236}">
                  <a16:creationId xmlns:a16="http://schemas.microsoft.com/office/drawing/2014/main" id="{9EB232AA-D757-48AD-A54B-B801EF51A12B}"/>
                </a:ext>
              </a:extLst>
            </p:cNvPr>
            <p:cNvSpPr/>
            <p:nvPr/>
          </p:nvSpPr>
          <p:spPr>
            <a:xfrm>
              <a:off x="3630490" y="2843008"/>
              <a:ext cx="17780" cy="49877"/>
            </a:xfrm>
            <a:custGeom>
              <a:avLst/>
              <a:gdLst>
                <a:gd name="connsiteX0" fmla="*/ 0 w 17780"/>
                <a:gd name="connsiteY0" fmla="*/ 0 h 42025"/>
                <a:gd name="connsiteX1" fmla="*/ 0 w 17780"/>
                <a:gd name="connsiteY1" fmla="*/ 42026 h 42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2025">
                  <a:moveTo>
                    <a:pt x="0" y="0"/>
                  </a:moveTo>
                  <a:lnTo>
                    <a:pt x="0" y="42026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29" name="Freeform: Shape 128">
              <a:extLst>
                <a:ext uri="{FF2B5EF4-FFF2-40B4-BE49-F238E27FC236}">
                  <a16:creationId xmlns:a16="http://schemas.microsoft.com/office/drawing/2014/main" id="{F0A3506C-CB6D-4686-91B1-5AD973239841}"/>
                </a:ext>
              </a:extLst>
            </p:cNvPr>
            <p:cNvSpPr/>
            <p:nvPr/>
          </p:nvSpPr>
          <p:spPr>
            <a:xfrm>
              <a:off x="4194494" y="2867947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9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9" y="0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30" name="Freeform: Shape 129">
              <a:extLst>
                <a:ext uri="{FF2B5EF4-FFF2-40B4-BE49-F238E27FC236}">
                  <a16:creationId xmlns:a16="http://schemas.microsoft.com/office/drawing/2014/main" id="{4A97E845-ED19-44A6-9463-EA43148B82BE}"/>
                </a:ext>
              </a:extLst>
            </p:cNvPr>
            <p:cNvSpPr/>
            <p:nvPr/>
          </p:nvSpPr>
          <p:spPr>
            <a:xfrm>
              <a:off x="4217254" y="2843008"/>
              <a:ext cx="17780" cy="49877"/>
            </a:xfrm>
            <a:custGeom>
              <a:avLst/>
              <a:gdLst>
                <a:gd name="connsiteX0" fmla="*/ 0 w 17780"/>
                <a:gd name="connsiteY0" fmla="*/ 0 h 42025"/>
                <a:gd name="connsiteX1" fmla="*/ 0 w 17780"/>
                <a:gd name="connsiteY1" fmla="*/ 42026 h 42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2025">
                  <a:moveTo>
                    <a:pt x="0" y="0"/>
                  </a:moveTo>
                  <a:lnTo>
                    <a:pt x="0" y="42026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31" name="Freeform: Shape 130">
              <a:extLst>
                <a:ext uri="{FF2B5EF4-FFF2-40B4-BE49-F238E27FC236}">
                  <a16:creationId xmlns:a16="http://schemas.microsoft.com/office/drawing/2014/main" id="{D883ED59-AD2A-481F-9471-95FD28BEA1C6}"/>
                </a:ext>
              </a:extLst>
            </p:cNvPr>
            <p:cNvSpPr/>
            <p:nvPr/>
          </p:nvSpPr>
          <p:spPr>
            <a:xfrm>
              <a:off x="4278419" y="2867947"/>
              <a:ext cx="45340" cy="17941"/>
            </a:xfrm>
            <a:custGeom>
              <a:avLst/>
              <a:gdLst>
                <a:gd name="connsiteX0" fmla="*/ 0 w 45340"/>
                <a:gd name="connsiteY0" fmla="*/ 0 h 15117"/>
                <a:gd name="connsiteX1" fmla="*/ 45341 w 45340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340" h="15117">
                  <a:moveTo>
                    <a:pt x="0" y="0"/>
                  </a:moveTo>
                  <a:lnTo>
                    <a:pt x="45341" y="0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32" name="Freeform: Shape 131">
              <a:extLst>
                <a:ext uri="{FF2B5EF4-FFF2-40B4-BE49-F238E27FC236}">
                  <a16:creationId xmlns:a16="http://schemas.microsoft.com/office/drawing/2014/main" id="{92B4ABAD-6182-4BC3-B398-AD7E711D9153}"/>
                </a:ext>
              </a:extLst>
            </p:cNvPr>
            <p:cNvSpPr/>
            <p:nvPr/>
          </p:nvSpPr>
          <p:spPr>
            <a:xfrm>
              <a:off x="4301179" y="2843008"/>
              <a:ext cx="17780" cy="49877"/>
            </a:xfrm>
            <a:custGeom>
              <a:avLst/>
              <a:gdLst>
                <a:gd name="connsiteX0" fmla="*/ 0 w 17780"/>
                <a:gd name="connsiteY0" fmla="*/ 0 h 42025"/>
                <a:gd name="connsiteX1" fmla="*/ 0 w 17780"/>
                <a:gd name="connsiteY1" fmla="*/ 42026 h 42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2025">
                  <a:moveTo>
                    <a:pt x="0" y="0"/>
                  </a:moveTo>
                  <a:lnTo>
                    <a:pt x="0" y="42026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33" name="Freeform: Shape 132">
              <a:extLst>
                <a:ext uri="{FF2B5EF4-FFF2-40B4-BE49-F238E27FC236}">
                  <a16:creationId xmlns:a16="http://schemas.microsoft.com/office/drawing/2014/main" id="{9222F5E1-098D-4A63-B1E6-786D8955E889}"/>
                </a:ext>
              </a:extLst>
            </p:cNvPr>
            <p:cNvSpPr/>
            <p:nvPr/>
          </p:nvSpPr>
          <p:spPr>
            <a:xfrm>
              <a:off x="4278419" y="2867947"/>
              <a:ext cx="45340" cy="17941"/>
            </a:xfrm>
            <a:custGeom>
              <a:avLst/>
              <a:gdLst>
                <a:gd name="connsiteX0" fmla="*/ 0 w 45340"/>
                <a:gd name="connsiteY0" fmla="*/ 0 h 15117"/>
                <a:gd name="connsiteX1" fmla="*/ 45341 w 45340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340" h="15117">
                  <a:moveTo>
                    <a:pt x="0" y="0"/>
                  </a:moveTo>
                  <a:lnTo>
                    <a:pt x="45341" y="0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34" name="Freeform: Shape 133">
              <a:extLst>
                <a:ext uri="{FF2B5EF4-FFF2-40B4-BE49-F238E27FC236}">
                  <a16:creationId xmlns:a16="http://schemas.microsoft.com/office/drawing/2014/main" id="{55715178-EE62-44D1-ADB4-D577AB468B8F}"/>
                </a:ext>
              </a:extLst>
            </p:cNvPr>
            <p:cNvSpPr/>
            <p:nvPr/>
          </p:nvSpPr>
          <p:spPr>
            <a:xfrm>
              <a:off x="4301179" y="2843008"/>
              <a:ext cx="17780" cy="49877"/>
            </a:xfrm>
            <a:custGeom>
              <a:avLst/>
              <a:gdLst>
                <a:gd name="connsiteX0" fmla="*/ 0 w 17780"/>
                <a:gd name="connsiteY0" fmla="*/ 0 h 42025"/>
                <a:gd name="connsiteX1" fmla="*/ 0 w 17780"/>
                <a:gd name="connsiteY1" fmla="*/ 42026 h 42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2025">
                  <a:moveTo>
                    <a:pt x="0" y="0"/>
                  </a:moveTo>
                  <a:lnTo>
                    <a:pt x="0" y="42026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35" name="Freeform: Shape 134">
              <a:extLst>
                <a:ext uri="{FF2B5EF4-FFF2-40B4-BE49-F238E27FC236}">
                  <a16:creationId xmlns:a16="http://schemas.microsoft.com/office/drawing/2014/main" id="{3359FE4D-8FB6-4E59-9FF8-2128DD22EAFF}"/>
                </a:ext>
              </a:extLst>
            </p:cNvPr>
            <p:cNvSpPr/>
            <p:nvPr/>
          </p:nvSpPr>
          <p:spPr>
            <a:xfrm>
              <a:off x="4278419" y="2867947"/>
              <a:ext cx="45340" cy="17941"/>
            </a:xfrm>
            <a:custGeom>
              <a:avLst/>
              <a:gdLst>
                <a:gd name="connsiteX0" fmla="*/ 0 w 45340"/>
                <a:gd name="connsiteY0" fmla="*/ 0 h 15117"/>
                <a:gd name="connsiteX1" fmla="*/ 45341 w 45340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340" h="15117">
                  <a:moveTo>
                    <a:pt x="0" y="0"/>
                  </a:moveTo>
                  <a:lnTo>
                    <a:pt x="45341" y="0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36" name="Freeform: Shape 135">
              <a:extLst>
                <a:ext uri="{FF2B5EF4-FFF2-40B4-BE49-F238E27FC236}">
                  <a16:creationId xmlns:a16="http://schemas.microsoft.com/office/drawing/2014/main" id="{C2B42BAC-2744-4285-B189-CC6DC3607B6E}"/>
                </a:ext>
              </a:extLst>
            </p:cNvPr>
            <p:cNvSpPr/>
            <p:nvPr/>
          </p:nvSpPr>
          <p:spPr>
            <a:xfrm>
              <a:off x="4301179" y="2843008"/>
              <a:ext cx="17780" cy="49877"/>
            </a:xfrm>
            <a:custGeom>
              <a:avLst/>
              <a:gdLst>
                <a:gd name="connsiteX0" fmla="*/ 0 w 17780"/>
                <a:gd name="connsiteY0" fmla="*/ 0 h 42025"/>
                <a:gd name="connsiteX1" fmla="*/ 0 w 17780"/>
                <a:gd name="connsiteY1" fmla="*/ 42026 h 42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2025">
                  <a:moveTo>
                    <a:pt x="0" y="0"/>
                  </a:moveTo>
                  <a:lnTo>
                    <a:pt x="0" y="42026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37" name="Freeform: Shape 136">
              <a:extLst>
                <a:ext uri="{FF2B5EF4-FFF2-40B4-BE49-F238E27FC236}">
                  <a16:creationId xmlns:a16="http://schemas.microsoft.com/office/drawing/2014/main" id="{5BAB0BBA-2DDC-4BCD-87E0-A4020C5DBE21}"/>
                </a:ext>
              </a:extLst>
            </p:cNvPr>
            <p:cNvSpPr/>
            <p:nvPr/>
          </p:nvSpPr>
          <p:spPr>
            <a:xfrm>
              <a:off x="4295133" y="2867947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9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9" y="0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38" name="Freeform: Shape 137">
              <a:extLst>
                <a:ext uri="{FF2B5EF4-FFF2-40B4-BE49-F238E27FC236}">
                  <a16:creationId xmlns:a16="http://schemas.microsoft.com/office/drawing/2014/main" id="{203AE01E-6137-4277-B787-B5AC92747307}"/>
                </a:ext>
              </a:extLst>
            </p:cNvPr>
            <p:cNvSpPr/>
            <p:nvPr/>
          </p:nvSpPr>
          <p:spPr>
            <a:xfrm>
              <a:off x="4317893" y="2843008"/>
              <a:ext cx="17780" cy="49877"/>
            </a:xfrm>
            <a:custGeom>
              <a:avLst/>
              <a:gdLst>
                <a:gd name="connsiteX0" fmla="*/ 0 w 17780"/>
                <a:gd name="connsiteY0" fmla="*/ 0 h 42025"/>
                <a:gd name="connsiteX1" fmla="*/ 0 w 17780"/>
                <a:gd name="connsiteY1" fmla="*/ 42026 h 42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2025">
                  <a:moveTo>
                    <a:pt x="0" y="0"/>
                  </a:moveTo>
                  <a:lnTo>
                    <a:pt x="0" y="42026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39" name="Freeform: Shape 138">
              <a:extLst>
                <a:ext uri="{FF2B5EF4-FFF2-40B4-BE49-F238E27FC236}">
                  <a16:creationId xmlns:a16="http://schemas.microsoft.com/office/drawing/2014/main" id="{9007FF6A-7AD2-4CAD-81D1-B3155C279960}"/>
                </a:ext>
              </a:extLst>
            </p:cNvPr>
            <p:cNvSpPr/>
            <p:nvPr/>
          </p:nvSpPr>
          <p:spPr>
            <a:xfrm>
              <a:off x="4311847" y="2867947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9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9" y="0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40" name="Freeform: Shape 139">
              <a:extLst>
                <a:ext uri="{FF2B5EF4-FFF2-40B4-BE49-F238E27FC236}">
                  <a16:creationId xmlns:a16="http://schemas.microsoft.com/office/drawing/2014/main" id="{08EA69B1-CAF7-494F-8FA9-623D40A8EAE7}"/>
                </a:ext>
              </a:extLst>
            </p:cNvPr>
            <p:cNvSpPr/>
            <p:nvPr/>
          </p:nvSpPr>
          <p:spPr>
            <a:xfrm>
              <a:off x="4334606" y="2843008"/>
              <a:ext cx="17780" cy="49877"/>
            </a:xfrm>
            <a:custGeom>
              <a:avLst/>
              <a:gdLst>
                <a:gd name="connsiteX0" fmla="*/ 0 w 17780"/>
                <a:gd name="connsiteY0" fmla="*/ 0 h 42025"/>
                <a:gd name="connsiteX1" fmla="*/ 0 w 17780"/>
                <a:gd name="connsiteY1" fmla="*/ 42026 h 42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2025">
                  <a:moveTo>
                    <a:pt x="0" y="0"/>
                  </a:moveTo>
                  <a:lnTo>
                    <a:pt x="0" y="42026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41" name="Freeform: Shape 140">
              <a:extLst>
                <a:ext uri="{FF2B5EF4-FFF2-40B4-BE49-F238E27FC236}">
                  <a16:creationId xmlns:a16="http://schemas.microsoft.com/office/drawing/2014/main" id="{1943F0D3-79F1-4438-B636-DD3D91CD27C5}"/>
                </a:ext>
              </a:extLst>
            </p:cNvPr>
            <p:cNvSpPr/>
            <p:nvPr/>
          </p:nvSpPr>
          <p:spPr>
            <a:xfrm>
              <a:off x="4546553" y="2867947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9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9" y="0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42" name="Freeform: Shape 141">
              <a:extLst>
                <a:ext uri="{FF2B5EF4-FFF2-40B4-BE49-F238E27FC236}">
                  <a16:creationId xmlns:a16="http://schemas.microsoft.com/office/drawing/2014/main" id="{F618EF47-B2B7-420F-B7EB-2174D30FC4A8}"/>
                </a:ext>
              </a:extLst>
            </p:cNvPr>
            <p:cNvSpPr/>
            <p:nvPr/>
          </p:nvSpPr>
          <p:spPr>
            <a:xfrm>
              <a:off x="4569312" y="2843008"/>
              <a:ext cx="17780" cy="49877"/>
            </a:xfrm>
            <a:custGeom>
              <a:avLst/>
              <a:gdLst>
                <a:gd name="connsiteX0" fmla="*/ 0 w 17780"/>
                <a:gd name="connsiteY0" fmla="*/ 0 h 42025"/>
                <a:gd name="connsiteX1" fmla="*/ 0 w 17780"/>
                <a:gd name="connsiteY1" fmla="*/ 42026 h 42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2025">
                  <a:moveTo>
                    <a:pt x="0" y="0"/>
                  </a:moveTo>
                  <a:lnTo>
                    <a:pt x="0" y="42026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43" name="Freeform: Shape 142">
              <a:extLst>
                <a:ext uri="{FF2B5EF4-FFF2-40B4-BE49-F238E27FC236}">
                  <a16:creationId xmlns:a16="http://schemas.microsoft.com/office/drawing/2014/main" id="{DE2C36D4-EEBE-4E14-9BBB-351AA5C170D2}"/>
                </a:ext>
              </a:extLst>
            </p:cNvPr>
            <p:cNvSpPr/>
            <p:nvPr/>
          </p:nvSpPr>
          <p:spPr>
            <a:xfrm>
              <a:off x="4647191" y="2867947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9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9" y="0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44" name="Freeform: Shape 143">
              <a:extLst>
                <a:ext uri="{FF2B5EF4-FFF2-40B4-BE49-F238E27FC236}">
                  <a16:creationId xmlns:a16="http://schemas.microsoft.com/office/drawing/2014/main" id="{F90A7C57-8D59-4312-A2BD-666461D0954D}"/>
                </a:ext>
              </a:extLst>
            </p:cNvPr>
            <p:cNvSpPr/>
            <p:nvPr/>
          </p:nvSpPr>
          <p:spPr>
            <a:xfrm>
              <a:off x="4669951" y="2843008"/>
              <a:ext cx="17780" cy="49877"/>
            </a:xfrm>
            <a:custGeom>
              <a:avLst/>
              <a:gdLst>
                <a:gd name="connsiteX0" fmla="*/ 0 w 17780"/>
                <a:gd name="connsiteY0" fmla="*/ 0 h 42025"/>
                <a:gd name="connsiteX1" fmla="*/ 0 w 17780"/>
                <a:gd name="connsiteY1" fmla="*/ 42026 h 42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2025">
                  <a:moveTo>
                    <a:pt x="0" y="0"/>
                  </a:moveTo>
                  <a:lnTo>
                    <a:pt x="0" y="42026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45" name="Freeform: Shape 144">
              <a:extLst>
                <a:ext uri="{FF2B5EF4-FFF2-40B4-BE49-F238E27FC236}">
                  <a16:creationId xmlns:a16="http://schemas.microsoft.com/office/drawing/2014/main" id="{204681E1-7F62-409F-9438-6E2CDBE1151A}"/>
                </a:ext>
              </a:extLst>
            </p:cNvPr>
            <p:cNvSpPr/>
            <p:nvPr/>
          </p:nvSpPr>
          <p:spPr>
            <a:xfrm>
              <a:off x="4663905" y="2867947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9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9" y="0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46" name="Freeform: Shape 145">
              <a:extLst>
                <a:ext uri="{FF2B5EF4-FFF2-40B4-BE49-F238E27FC236}">
                  <a16:creationId xmlns:a16="http://schemas.microsoft.com/office/drawing/2014/main" id="{54C06ED3-1728-49A7-94C9-2E287D5A64CC}"/>
                </a:ext>
              </a:extLst>
            </p:cNvPr>
            <p:cNvSpPr/>
            <p:nvPr/>
          </p:nvSpPr>
          <p:spPr>
            <a:xfrm>
              <a:off x="4686665" y="2843008"/>
              <a:ext cx="17780" cy="49877"/>
            </a:xfrm>
            <a:custGeom>
              <a:avLst/>
              <a:gdLst>
                <a:gd name="connsiteX0" fmla="*/ 0 w 17780"/>
                <a:gd name="connsiteY0" fmla="*/ 0 h 42025"/>
                <a:gd name="connsiteX1" fmla="*/ 0 w 17780"/>
                <a:gd name="connsiteY1" fmla="*/ 42026 h 42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2025">
                  <a:moveTo>
                    <a:pt x="0" y="0"/>
                  </a:moveTo>
                  <a:lnTo>
                    <a:pt x="0" y="42026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47" name="Freeform: Shape 146">
              <a:extLst>
                <a:ext uri="{FF2B5EF4-FFF2-40B4-BE49-F238E27FC236}">
                  <a16:creationId xmlns:a16="http://schemas.microsoft.com/office/drawing/2014/main" id="{7FD561A1-88A7-4FFC-9CEC-E456BC54A87F}"/>
                </a:ext>
              </a:extLst>
            </p:cNvPr>
            <p:cNvSpPr/>
            <p:nvPr/>
          </p:nvSpPr>
          <p:spPr>
            <a:xfrm>
              <a:off x="5284274" y="2867947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9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9" y="0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48" name="Freeform: Shape 147">
              <a:extLst>
                <a:ext uri="{FF2B5EF4-FFF2-40B4-BE49-F238E27FC236}">
                  <a16:creationId xmlns:a16="http://schemas.microsoft.com/office/drawing/2014/main" id="{FC455E21-74A4-43E7-A908-A4B0976A2D86}"/>
                </a:ext>
              </a:extLst>
            </p:cNvPr>
            <p:cNvSpPr/>
            <p:nvPr/>
          </p:nvSpPr>
          <p:spPr>
            <a:xfrm>
              <a:off x="5307034" y="2843008"/>
              <a:ext cx="17780" cy="49877"/>
            </a:xfrm>
            <a:custGeom>
              <a:avLst/>
              <a:gdLst>
                <a:gd name="connsiteX0" fmla="*/ 0 w 17780"/>
                <a:gd name="connsiteY0" fmla="*/ 0 h 42025"/>
                <a:gd name="connsiteX1" fmla="*/ 0 w 17780"/>
                <a:gd name="connsiteY1" fmla="*/ 42026 h 42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2025">
                  <a:moveTo>
                    <a:pt x="0" y="0"/>
                  </a:moveTo>
                  <a:lnTo>
                    <a:pt x="0" y="42026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49" name="Freeform: Shape 148">
              <a:extLst>
                <a:ext uri="{FF2B5EF4-FFF2-40B4-BE49-F238E27FC236}">
                  <a16:creationId xmlns:a16="http://schemas.microsoft.com/office/drawing/2014/main" id="{8D80F994-5BE1-4971-B353-9B365F105048}"/>
                </a:ext>
              </a:extLst>
            </p:cNvPr>
            <p:cNvSpPr/>
            <p:nvPr/>
          </p:nvSpPr>
          <p:spPr>
            <a:xfrm>
              <a:off x="5317702" y="3033547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9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9" y="0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50" name="Freeform: Shape 149">
              <a:extLst>
                <a:ext uri="{FF2B5EF4-FFF2-40B4-BE49-F238E27FC236}">
                  <a16:creationId xmlns:a16="http://schemas.microsoft.com/office/drawing/2014/main" id="{3CFA5F4B-333D-401D-804E-F042B73474C0}"/>
                </a:ext>
              </a:extLst>
            </p:cNvPr>
            <p:cNvSpPr/>
            <p:nvPr/>
          </p:nvSpPr>
          <p:spPr>
            <a:xfrm>
              <a:off x="5340461" y="3008608"/>
              <a:ext cx="17780" cy="49697"/>
            </a:xfrm>
            <a:custGeom>
              <a:avLst/>
              <a:gdLst>
                <a:gd name="connsiteX0" fmla="*/ 0 w 17780"/>
                <a:gd name="connsiteY0" fmla="*/ 0 h 41874"/>
                <a:gd name="connsiteX1" fmla="*/ 0 w 17780"/>
                <a:gd name="connsiteY1" fmla="*/ 41874 h 418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1874">
                  <a:moveTo>
                    <a:pt x="0" y="0"/>
                  </a:moveTo>
                  <a:lnTo>
                    <a:pt x="0" y="41874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51" name="Freeform: Shape 150">
              <a:extLst>
                <a:ext uri="{FF2B5EF4-FFF2-40B4-BE49-F238E27FC236}">
                  <a16:creationId xmlns:a16="http://schemas.microsoft.com/office/drawing/2014/main" id="{6DD65E23-2F3F-4C44-B8CA-523FF4606CF0}"/>
                </a:ext>
              </a:extLst>
            </p:cNvPr>
            <p:cNvSpPr/>
            <p:nvPr/>
          </p:nvSpPr>
          <p:spPr>
            <a:xfrm>
              <a:off x="5351308" y="3033547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9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9" y="0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52" name="Freeform: Shape 151">
              <a:extLst>
                <a:ext uri="{FF2B5EF4-FFF2-40B4-BE49-F238E27FC236}">
                  <a16:creationId xmlns:a16="http://schemas.microsoft.com/office/drawing/2014/main" id="{DBFB24FE-89B7-4077-BE97-D2D5803B589B}"/>
                </a:ext>
              </a:extLst>
            </p:cNvPr>
            <p:cNvSpPr/>
            <p:nvPr/>
          </p:nvSpPr>
          <p:spPr>
            <a:xfrm>
              <a:off x="5374067" y="3008608"/>
              <a:ext cx="17780" cy="49697"/>
            </a:xfrm>
            <a:custGeom>
              <a:avLst/>
              <a:gdLst>
                <a:gd name="connsiteX0" fmla="*/ 0 w 17780"/>
                <a:gd name="connsiteY0" fmla="*/ 0 h 41874"/>
                <a:gd name="connsiteX1" fmla="*/ 0 w 17780"/>
                <a:gd name="connsiteY1" fmla="*/ 41874 h 418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1874">
                  <a:moveTo>
                    <a:pt x="0" y="0"/>
                  </a:moveTo>
                  <a:lnTo>
                    <a:pt x="0" y="41874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53" name="Freeform: Shape 152">
              <a:extLst>
                <a:ext uri="{FF2B5EF4-FFF2-40B4-BE49-F238E27FC236}">
                  <a16:creationId xmlns:a16="http://schemas.microsoft.com/office/drawing/2014/main" id="{D6F0C2AC-B567-477E-90D6-21622CDF0EFE}"/>
                </a:ext>
              </a:extLst>
            </p:cNvPr>
            <p:cNvSpPr/>
            <p:nvPr/>
          </p:nvSpPr>
          <p:spPr>
            <a:xfrm>
              <a:off x="5485374" y="3224444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9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9" y="0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54" name="Freeform: Shape 153">
              <a:extLst>
                <a:ext uri="{FF2B5EF4-FFF2-40B4-BE49-F238E27FC236}">
                  <a16:creationId xmlns:a16="http://schemas.microsoft.com/office/drawing/2014/main" id="{34B42A86-A397-4230-88B5-9FAED47DDAC5}"/>
                </a:ext>
              </a:extLst>
            </p:cNvPr>
            <p:cNvSpPr/>
            <p:nvPr/>
          </p:nvSpPr>
          <p:spPr>
            <a:xfrm>
              <a:off x="5508133" y="3199684"/>
              <a:ext cx="17780" cy="49697"/>
            </a:xfrm>
            <a:custGeom>
              <a:avLst/>
              <a:gdLst>
                <a:gd name="connsiteX0" fmla="*/ 0 w 17780"/>
                <a:gd name="connsiteY0" fmla="*/ 0 h 41874"/>
                <a:gd name="connsiteX1" fmla="*/ 0 w 17780"/>
                <a:gd name="connsiteY1" fmla="*/ 41874 h 418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1874">
                  <a:moveTo>
                    <a:pt x="0" y="0"/>
                  </a:moveTo>
                  <a:lnTo>
                    <a:pt x="0" y="41874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55" name="Freeform: Shape 154">
              <a:extLst>
                <a:ext uri="{FF2B5EF4-FFF2-40B4-BE49-F238E27FC236}">
                  <a16:creationId xmlns:a16="http://schemas.microsoft.com/office/drawing/2014/main" id="{FDFF8B52-0058-4565-AEC0-41D895D0BAE9}"/>
                </a:ext>
              </a:extLst>
            </p:cNvPr>
            <p:cNvSpPr/>
            <p:nvPr/>
          </p:nvSpPr>
          <p:spPr>
            <a:xfrm>
              <a:off x="5720080" y="3224444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9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9" y="0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56" name="Freeform: Shape 155">
              <a:extLst>
                <a:ext uri="{FF2B5EF4-FFF2-40B4-BE49-F238E27FC236}">
                  <a16:creationId xmlns:a16="http://schemas.microsoft.com/office/drawing/2014/main" id="{BB555E21-8F5C-4A3F-99C8-184173281D6D}"/>
                </a:ext>
              </a:extLst>
            </p:cNvPr>
            <p:cNvSpPr/>
            <p:nvPr/>
          </p:nvSpPr>
          <p:spPr>
            <a:xfrm>
              <a:off x="5742839" y="3199684"/>
              <a:ext cx="17780" cy="49697"/>
            </a:xfrm>
            <a:custGeom>
              <a:avLst/>
              <a:gdLst>
                <a:gd name="connsiteX0" fmla="*/ 0 w 17780"/>
                <a:gd name="connsiteY0" fmla="*/ 0 h 41874"/>
                <a:gd name="connsiteX1" fmla="*/ 0 w 17780"/>
                <a:gd name="connsiteY1" fmla="*/ 41874 h 418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1874">
                  <a:moveTo>
                    <a:pt x="0" y="0"/>
                  </a:moveTo>
                  <a:lnTo>
                    <a:pt x="0" y="41874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57" name="Freeform: Shape 156">
              <a:extLst>
                <a:ext uri="{FF2B5EF4-FFF2-40B4-BE49-F238E27FC236}">
                  <a16:creationId xmlns:a16="http://schemas.microsoft.com/office/drawing/2014/main" id="{B0B7BF3D-BC2A-479D-9158-4FE4BF9CCB69}"/>
                </a:ext>
              </a:extLst>
            </p:cNvPr>
            <p:cNvSpPr/>
            <p:nvPr/>
          </p:nvSpPr>
          <p:spPr>
            <a:xfrm>
              <a:off x="5820718" y="3224444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9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9" y="0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58" name="Freeform: Shape 157">
              <a:extLst>
                <a:ext uri="{FF2B5EF4-FFF2-40B4-BE49-F238E27FC236}">
                  <a16:creationId xmlns:a16="http://schemas.microsoft.com/office/drawing/2014/main" id="{E3EC45BB-372B-4F56-84BD-B1A5577C39D4}"/>
                </a:ext>
              </a:extLst>
            </p:cNvPr>
            <p:cNvSpPr/>
            <p:nvPr/>
          </p:nvSpPr>
          <p:spPr>
            <a:xfrm>
              <a:off x="5843478" y="3199684"/>
              <a:ext cx="17780" cy="49697"/>
            </a:xfrm>
            <a:custGeom>
              <a:avLst/>
              <a:gdLst>
                <a:gd name="connsiteX0" fmla="*/ 0 w 17780"/>
                <a:gd name="connsiteY0" fmla="*/ 0 h 41874"/>
                <a:gd name="connsiteX1" fmla="*/ 0 w 17780"/>
                <a:gd name="connsiteY1" fmla="*/ 41874 h 418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1874">
                  <a:moveTo>
                    <a:pt x="0" y="0"/>
                  </a:moveTo>
                  <a:lnTo>
                    <a:pt x="0" y="41874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59" name="Freeform: Shape 158">
              <a:extLst>
                <a:ext uri="{FF2B5EF4-FFF2-40B4-BE49-F238E27FC236}">
                  <a16:creationId xmlns:a16="http://schemas.microsoft.com/office/drawing/2014/main" id="{C65D39F3-ED1E-41D8-873D-9B1D8F99DFDA}"/>
                </a:ext>
              </a:extLst>
            </p:cNvPr>
            <p:cNvSpPr/>
            <p:nvPr/>
          </p:nvSpPr>
          <p:spPr>
            <a:xfrm>
              <a:off x="6457801" y="3224444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9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9" y="0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60" name="Freeform: Shape 159">
              <a:extLst>
                <a:ext uri="{FF2B5EF4-FFF2-40B4-BE49-F238E27FC236}">
                  <a16:creationId xmlns:a16="http://schemas.microsoft.com/office/drawing/2014/main" id="{2B86DB28-CD67-4874-BDD0-57C0ED49E8B2}"/>
                </a:ext>
              </a:extLst>
            </p:cNvPr>
            <p:cNvSpPr/>
            <p:nvPr/>
          </p:nvSpPr>
          <p:spPr>
            <a:xfrm>
              <a:off x="6480561" y="3199684"/>
              <a:ext cx="17780" cy="49697"/>
            </a:xfrm>
            <a:custGeom>
              <a:avLst/>
              <a:gdLst>
                <a:gd name="connsiteX0" fmla="*/ 0 w 17780"/>
                <a:gd name="connsiteY0" fmla="*/ 0 h 41874"/>
                <a:gd name="connsiteX1" fmla="*/ 0 w 17780"/>
                <a:gd name="connsiteY1" fmla="*/ 41874 h 418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1874">
                  <a:moveTo>
                    <a:pt x="0" y="0"/>
                  </a:moveTo>
                  <a:lnTo>
                    <a:pt x="0" y="41874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61" name="Freeform: Shape 160">
              <a:extLst>
                <a:ext uri="{FF2B5EF4-FFF2-40B4-BE49-F238E27FC236}">
                  <a16:creationId xmlns:a16="http://schemas.microsoft.com/office/drawing/2014/main" id="{526CDE3A-5881-4F25-BD19-CE6BE0FBF027}"/>
                </a:ext>
              </a:extLst>
            </p:cNvPr>
            <p:cNvSpPr/>
            <p:nvPr/>
          </p:nvSpPr>
          <p:spPr>
            <a:xfrm>
              <a:off x="7245665" y="3224444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8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8" y="0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62" name="Freeform: Shape 161">
              <a:extLst>
                <a:ext uri="{FF2B5EF4-FFF2-40B4-BE49-F238E27FC236}">
                  <a16:creationId xmlns:a16="http://schemas.microsoft.com/office/drawing/2014/main" id="{4E31936E-5C74-4871-B807-14A0E8CDD100}"/>
                </a:ext>
              </a:extLst>
            </p:cNvPr>
            <p:cNvSpPr/>
            <p:nvPr/>
          </p:nvSpPr>
          <p:spPr>
            <a:xfrm>
              <a:off x="7268424" y="3199684"/>
              <a:ext cx="17780" cy="49697"/>
            </a:xfrm>
            <a:custGeom>
              <a:avLst/>
              <a:gdLst>
                <a:gd name="connsiteX0" fmla="*/ 0 w 17780"/>
                <a:gd name="connsiteY0" fmla="*/ 0 h 41874"/>
                <a:gd name="connsiteX1" fmla="*/ 0 w 17780"/>
                <a:gd name="connsiteY1" fmla="*/ 41874 h 418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1874">
                  <a:moveTo>
                    <a:pt x="0" y="0"/>
                  </a:moveTo>
                  <a:lnTo>
                    <a:pt x="0" y="41874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63" name="Freeform: Shape 162">
              <a:extLst>
                <a:ext uri="{FF2B5EF4-FFF2-40B4-BE49-F238E27FC236}">
                  <a16:creationId xmlns:a16="http://schemas.microsoft.com/office/drawing/2014/main" id="{A0E933BB-E890-46F3-8B22-BF81BECC6672}"/>
                </a:ext>
              </a:extLst>
            </p:cNvPr>
            <p:cNvSpPr/>
            <p:nvPr/>
          </p:nvSpPr>
          <p:spPr>
            <a:xfrm>
              <a:off x="8117453" y="3879486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8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8" y="0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64" name="Freeform: Shape 163">
              <a:extLst>
                <a:ext uri="{FF2B5EF4-FFF2-40B4-BE49-F238E27FC236}">
                  <a16:creationId xmlns:a16="http://schemas.microsoft.com/office/drawing/2014/main" id="{DB3AB1C8-3B79-4976-B8C3-362FBBDD1DAF}"/>
                </a:ext>
              </a:extLst>
            </p:cNvPr>
            <p:cNvSpPr/>
            <p:nvPr/>
          </p:nvSpPr>
          <p:spPr>
            <a:xfrm>
              <a:off x="8140212" y="3854547"/>
              <a:ext cx="17780" cy="49877"/>
            </a:xfrm>
            <a:custGeom>
              <a:avLst/>
              <a:gdLst>
                <a:gd name="connsiteX0" fmla="*/ 0 w 17780"/>
                <a:gd name="connsiteY0" fmla="*/ 0 h 42025"/>
                <a:gd name="connsiteX1" fmla="*/ 0 w 17780"/>
                <a:gd name="connsiteY1" fmla="*/ 42026 h 42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2025">
                  <a:moveTo>
                    <a:pt x="0" y="0"/>
                  </a:moveTo>
                  <a:lnTo>
                    <a:pt x="0" y="42026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65" name="Freeform: Shape 164">
              <a:extLst>
                <a:ext uri="{FF2B5EF4-FFF2-40B4-BE49-F238E27FC236}">
                  <a16:creationId xmlns:a16="http://schemas.microsoft.com/office/drawing/2014/main" id="{C557168B-79A7-44E6-A713-E56837D45712}"/>
                </a:ext>
              </a:extLst>
            </p:cNvPr>
            <p:cNvSpPr/>
            <p:nvPr/>
          </p:nvSpPr>
          <p:spPr>
            <a:xfrm>
              <a:off x="8151058" y="3879486"/>
              <a:ext cx="45340" cy="17941"/>
            </a:xfrm>
            <a:custGeom>
              <a:avLst/>
              <a:gdLst>
                <a:gd name="connsiteX0" fmla="*/ 0 w 45340"/>
                <a:gd name="connsiteY0" fmla="*/ 0 h 15117"/>
                <a:gd name="connsiteX1" fmla="*/ 45341 w 45340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340" h="15117">
                  <a:moveTo>
                    <a:pt x="0" y="0"/>
                  </a:moveTo>
                  <a:lnTo>
                    <a:pt x="45341" y="0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66" name="Freeform: Shape 165">
              <a:extLst>
                <a:ext uri="{FF2B5EF4-FFF2-40B4-BE49-F238E27FC236}">
                  <a16:creationId xmlns:a16="http://schemas.microsoft.com/office/drawing/2014/main" id="{367DC009-1C1D-41C4-9C98-6147FB4DC1C8}"/>
                </a:ext>
              </a:extLst>
            </p:cNvPr>
            <p:cNvSpPr/>
            <p:nvPr/>
          </p:nvSpPr>
          <p:spPr>
            <a:xfrm>
              <a:off x="8173640" y="3854547"/>
              <a:ext cx="17780" cy="49877"/>
            </a:xfrm>
            <a:custGeom>
              <a:avLst/>
              <a:gdLst>
                <a:gd name="connsiteX0" fmla="*/ 0 w 17780"/>
                <a:gd name="connsiteY0" fmla="*/ 0 h 42025"/>
                <a:gd name="connsiteX1" fmla="*/ 0 w 17780"/>
                <a:gd name="connsiteY1" fmla="*/ 42026 h 42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2025">
                  <a:moveTo>
                    <a:pt x="0" y="0"/>
                  </a:moveTo>
                  <a:lnTo>
                    <a:pt x="0" y="42026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67" name="Freeform: Shape 166">
              <a:extLst>
                <a:ext uri="{FF2B5EF4-FFF2-40B4-BE49-F238E27FC236}">
                  <a16:creationId xmlns:a16="http://schemas.microsoft.com/office/drawing/2014/main" id="{76015268-EB79-4D8F-8248-C0C113B9309E}"/>
                </a:ext>
              </a:extLst>
            </p:cNvPr>
            <p:cNvSpPr/>
            <p:nvPr/>
          </p:nvSpPr>
          <p:spPr>
            <a:xfrm>
              <a:off x="9223947" y="3879486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9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9" y="0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68" name="Freeform: Shape 167">
              <a:extLst>
                <a:ext uri="{FF2B5EF4-FFF2-40B4-BE49-F238E27FC236}">
                  <a16:creationId xmlns:a16="http://schemas.microsoft.com/office/drawing/2014/main" id="{7A39118B-4E1F-419D-9DD4-1068748D2F23}"/>
                </a:ext>
              </a:extLst>
            </p:cNvPr>
            <p:cNvSpPr/>
            <p:nvPr/>
          </p:nvSpPr>
          <p:spPr>
            <a:xfrm>
              <a:off x="9246706" y="3854547"/>
              <a:ext cx="17780" cy="49877"/>
            </a:xfrm>
            <a:custGeom>
              <a:avLst/>
              <a:gdLst>
                <a:gd name="connsiteX0" fmla="*/ 0 w 17780"/>
                <a:gd name="connsiteY0" fmla="*/ 0 h 42025"/>
                <a:gd name="connsiteX1" fmla="*/ 0 w 17780"/>
                <a:gd name="connsiteY1" fmla="*/ 42026 h 42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2025">
                  <a:moveTo>
                    <a:pt x="0" y="0"/>
                  </a:moveTo>
                  <a:lnTo>
                    <a:pt x="0" y="42026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69" name="Freeform: Shape 168">
              <a:extLst>
                <a:ext uri="{FF2B5EF4-FFF2-40B4-BE49-F238E27FC236}">
                  <a16:creationId xmlns:a16="http://schemas.microsoft.com/office/drawing/2014/main" id="{C3765E78-5816-4007-B9F2-D9AE1AC8E75D}"/>
                </a:ext>
              </a:extLst>
            </p:cNvPr>
            <p:cNvSpPr/>
            <p:nvPr/>
          </p:nvSpPr>
          <p:spPr>
            <a:xfrm>
              <a:off x="9458652" y="3879486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9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9" y="0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70" name="Freeform: Shape 169">
              <a:extLst>
                <a:ext uri="{FF2B5EF4-FFF2-40B4-BE49-F238E27FC236}">
                  <a16:creationId xmlns:a16="http://schemas.microsoft.com/office/drawing/2014/main" id="{71C10E4A-6F7F-4089-81D4-A4F2F03145DA}"/>
                </a:ext>
              </a:extLst>
            </p:cNvPr>
            <p:cNvSpPr/>
            <p:nvPr/>
          </p:nvSpPr>
          <p:spPr>
            <a:xfrm>
              <a:off x="9481411" y="3854547"/>
              <a:ext cx="17780" cy="49877"/>
            </a:xfrm>
            <a:custGeom>
              <a:avLst/>
              <a:gdLst>
                <a:gd name="connsiteX0" fmla="*/ 0 w 17780"/>
                <a:gd name="connsiteY0" fmla="*/ 0 h 42025"/>
                <a:gd name="connsiteX1" fmla="*/ 0 w 17780"/>
                <a:gd name="connsiteY1" fmla="*/ 42026 h 42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2025">
                  <a:moveTo>
                    <a:pt x="0" y="0"/>
                  </a:moveTo>
                  <a:lnTo>
                    <a:pt x="0" y="42026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71" name="Freeform: Shape 170">
              <a:extLst>
                <a:ext uri="{FF2B5EF4-FFF2-40B4-BE49-F238E27FC236}">
                  <a16:creationId xmlns:a16="http://schemas.microsoft.com/office/drawing/2014/main" id="{4BE324A2-4A75-4DD5-8DA6-CAA0BE1BAF1B}"/>
                </a:ext>
              </a:extLst>
            </p:cNvPr>
            <p:cNvSpPr/>
            <p:nvPr/>
          </p:nvSpPr>
          <p:spPr>
            <a:xfrm>
              <a:off x="9576005" y="3879486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9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9" y="0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72" name="Freeform: Shape 171">
              <a:extLst>
                <a:ext uri="{FF2B5EF4-FFF2-40B4-BE49-F238E27FC236}">
                  <a16:creationId xmlns:a16="http://schemas.microsoft.com/office/drawing/2014/main" id="{F18CF1F2-742C-4530-AE74-50CC927B69BB}"/>
                </a:ext>
              </a:extLst>
            </p:cNvPr>
            <p:cNvSpPr/>
            <p:nvPr/>
          </p:nvSpPr>
          <p:spPr>
            <a:xfrm>
              <a:off x="9598764" y="3854547"/>
              <a:ext cx="17780" cy="49877"/>
            </a:xfrm>
            <a:custGeom>
              <a:avLst/>
              <a:gdLst>
                <a:gd name="connsiteX0" fmla="*/ 0 w 17780"/>
                <a:gd name="connsiteY0" fmla="*/ 0 h 42025"/>
                <a:gd name="connsiteX1" fmla="*/ 0 w 17780"/>
                <a:gd name="connsiteY1" fmla="*/ 42026 h 42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2025">
                  <a:moveTo>
                    <a:pt x="0" y="0"/>
                  </a:moveTo>
                  <a:lnTo>
                    <a:pt x="0" y="42026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73" name="Freeform: Shape 172">
              <a:extLst>
                <a:ext uri="{FF2B5EF4-FFF2-40B4-BE49-F238E27FC236}">
                  <a16:creationId xmlns:a16="http://schemas.microsoft.com/office/drawing/2014/main" id="{14A8785E-86C6-44E5-8A21-D4ABC63C01D3}"/>
                </a:ext>
              </a:extLst>
            </p:cNvPr>
            <p:cNvSpPr/>
            <p:nvPr/>
          </p:nvSpPr>
          <p:spPr>
            <a:xfrm>
              <a:off x="9598230" y="3879486"/>
              <a:ext cx="533" cy="1435"/>
            </a:xfrm>
            <a:custGeom>
              <a:avLst/>
              <a:gdLst>
                <a:gd name="connsiteX0" fmla="*/ 0 w 533"/>
                <a:gd name="connsiteY0" fmla="*/ 1209 h 1209"/>
                <a:gd name="connsiteX1" fmla="*/ 533 w 533"/>
                <a:gd name="connsiteY1" fmla="*/ 0 h 12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33" h="1209">
                  <a:moveTo>
                    <a:pt x="0" y="1209"/>
                  </a:moveTo>
                  <a:lnTo>
                    <a:pt x="533" y="0"/>
                  </a:lnTo>
                </a:path>
              </a:pathLst>
            </a:custGeom>
            <a:ln w="12700" cap="flat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74" name="Freeform: Shape 173">
              <a:extLst>
                <a:ext uri="{FF2B5EF4-FFF2-40B4-BE49-F238E27FC236}">
                  <a16:creationId xmlns:a16="http://schemas.microsoft.com/office/drawing/2014/main" id="{0E2891B4-F0FB-493D-8784-C8C25306D915}"/>
                </a:ext>
              </a:extLst>
            </p:cNvPr>
            <p:cNvSpPr/>
            <p:nvPr/>
          </p:nvSpPr>
          <p:spPr>
            <a:xfrm>
              <a:off x="3607731" y="2867947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9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9" y="0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75" name="Freeform: Shape 174">
              <a:extLst>
                <a:ext uri="{FF2B5EF4-FFF2-40B4-BE49-F238E27FC236}">
                  <a16:creationId xmlns:a16="http://schemas.microsoft.com/office/drawing/2014/main" id="{5CC4D009-E4E0-4F0F-A68B-455915596BEE}"/>
                </a:ext>
              </a:extLst>
            </p:cNvPr>
            <p:cNvSpPr/>
            <p:nvPr/>
          </p:nvSpPr>
          <p:spPr>
            <a:xfrm>
              <a:off x="3630490" y="2843008"/>
              <a:ext cx="17780" cy="49877"/>
            </a:xfrm>
            <a:custGeom>
              <a:avLst/>
              <a:gdLst>
                <a:gd name="connsiteX0" fmla="*/ 0 w 17780"/>
                <a:gd name="connsiteY0" fmla="*/ 0 h 42025"/>
                <a:gd name="connsiteX1" fmla="*/ 0 w 17780"/>
                <a:gd name="connsiteY1" fmla="*/ 42026 h 42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2025">
                  <a:moveTo>
                    <a:pt x="0" y="0"/>
                  </a:moveTo>
                  <a:lnTo>
                    <a:pt x="0" y="42026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76" name="Freeform: Shape 175">
              <a:extLst>
                <a:ext uri="{FF2B5EF4-FFF2-40B4-BE49-F238E27FC236}">
                  <a16:creationId xmlns:a16="http://schemas.microsoft.com/office/drawing/2014/main" id="{37D969F7-578C-44F0-8A04-7A9728A9FD2D}"/>
                </a:ext>
              </a:extLst>
            </p:cNvPr>
            <p:cNvSpPr/>
            <p:nvPr/>
          </p:nvSpPr>
          <p:spPr>
            <a:xfrm>
              <a:off x="3607731" y="2867947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9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9" y="0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77" name="Freeform: Shape 176">
              <a:extLst>
                <a:ext uri="{FF2B5EF4-FFF2-40B4-BE49-F238E27FC236}">
                  <a16:creationId xmlns:a16="http://schemas.microsoft.com/office/drawing/2014/main" id="{8BC56BE0-28BA-44B7-8A1A-6C18961B245E}"/>
                </a:ext>
              </a:extLst>
            </p:cNvPr>
            <p:cNvSpPr/>
            <p:nvPr/>
          </p:nvSpPr>
          <p:spPr>
            <a:xfrm>
              <a:off x="3630490" y="2843008"/>
              <a:ext cx="17780" cy="49877"/>
            </a:xfrm>
            <a:custGeom>
              <a:avLst/>
              <a:gdLst>
                <a:gd name="connsiteX0" fmla="*/ 0 w 17780"/>
                <a:gd name="connsiteY0" fmla="*/ 0 h 42025"/>
                <a:gd name="connsiteX1" fmla="*/ 0 w 17780"/>
                <a:gd name="connsiteY1" fmla="*/ 42026 h 42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2025">
                  <a:moveTo>
                    <a:pt x="0" y="0"/>
                  </a:moveTo>
                  <a:lnTo>
                    <a:pt x="0" y="42026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78" name="Freeform: Shape 177">
              <a:extLst>
                <a:ext uri="{FF2B5EF4-FFF2-40B4-BE49-F238E27FC236}">
                  <a16:creationId xmlns:a16="http://schemas.microsoft.com/office/drawing/2014/main" id="{82BCC23B-FA5D-45B6-BCE5-E0846D930E0A}"/>
                </a:ext>
              </a:extLst>
            </p:cNvPr>
            <p:cNvSpPr/>
            <p:nvPr/>
          </p:nvSpPr>
          <p:spPr>
            <a:xfrm>
              <a:off x="4194494" y="2867947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9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9" y="0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79" name="Freeform: Shape 178">
              <a:extLst>
                <a:ext uri="{FF2B5EF4-FFF2-40B4-BE49-F238E27FC236}">
                  <a16:creationId xmlns:a16="http://schemas.microsoft.com/office/drawing/2014/main" id="{CAE3DBED-2E3C-444D-9E1D-92C8AAEED1BD}"/>
                </a:ext>
              </a:extLst>
            </p:cNvPr>
            <p:cNvSpPr/>
            <p:nvPr/>
          </p:nvSpPr>
          <p:spPr>
            <a:xfrm>
              <a:off x="4217254" y="2843008"/>
              <a:ext cx="17780" cy="49877"/>
            </a:xfrm>
            <a:custGeom>
              <a:avLst/>
              <a:gdLst>
                <a:gd name="connsiteX0" fmla="*/ 0 w 17780"/>
                <a:gd name="connsiteY0" fmla="*/ 0 h 42025"/>
                <a:gd name="connsiteX1" fmla="*/ 0 w 17780"/>
                <a:gd name="connsiteY1" fmla="*/ 42026 h 42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2025">
                  <a:moveTo>
                    <a:pt x="0" y="0"/>
                  </a:moveTo>
                  <a:lnTo>
                    <a:pt x="0" y="42026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80" name="Freeform: Shape 179">
              <a:extLst>
                <a:ext uri="{FF2B5EF4-FFF2-40B4-BE49-F238E27FC236}">
                  <a16:creationId xmlns:a16="http://schemas.microsoft.com/office/drawing/2014/main" id="{27191914-3AC7-408D-A399-E9688FC40E5D}"/>
                </a:ext>
              </a:extLst>
            </p:cNvPr>
            <p:cNvSpPr/>
            <p:nvPr/>
          </p:nvSpPr>
          <p:spPr>
            <a:xfrm>
              <a:off x="4278419" y="2867947"/>
              <a:ext cx="45340" cy="17941"/>
            </a:xfrm>
            <a:custGeom>
              <a:avLst/>
              <a:gdLst>
                <a:gd name="connsiteX0" fmla="*/ 0 w 45340"/>
                <a:gd name="connsiteY0" fmla="*/ 0 h 15117"/>
                <a:gd name="connsiteX1" fmla="*/ 45341 w 45340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340" h="15117">
                  <a:moveTo>
                    <a:pt x="0" y="0"/>
                  </a:moveTo>
                  <a:lnTo>
                    <a:pt x="45341" y="0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81" name="Freeform: Shape 180">
              <a:extLst>
                <a:ext uri="{FF2B5EF4-FFF2-40B4-BE49-F238E27FC236}">
                  <a16:creationId xmlns:a16="http://schemas.microsoft.com/office/drawing/2014/main" id="{D8C3B588-DCD8-4C50-935F-E482802AF4E2}"/>
                </a:ext>
              </a:extLst>
            </p:cNvPr>
            <p:cNvSpPr/>
            <p:nvPr/>
          </p:nvSpPr>
          <p:spPr>
            <a:xfrm>
              <a:off x="4301179" y="2843008"/>
              <a:ext cx="17780" cy="49877"/>
            </a:xfrm>
            <a:custGeom>
              <a:avLst/>
              <a:gdLst>
                <a:gd name="connsiteX0" fmla="*/ 0 w 17780"/>
                <a:gd name="connsiteY0" fmla="*/ 0 h 42025"/>
                <a:gd name="connsiteX1" fmla="*/ 0 w 17780"/>
                <a:gd name="connsiteY1" fmla="*/ 42026 h 42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2025">
                  <a:moveTo>
                    <a:pt x="0" y="0"/>
                  </a:moveTo>
                  <a:lnTo>
                    <a:pt x="0" y="42026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82" name="Freeform: Shape 181">
              <a:extLst>
                <a:ext uri="{FF2B5EF4-FFF2-40B4-BE49-F238E27FC236}">
                  <a16:creationId xmlns:a16="http://schemas.microsoft.com/office/drawing/2014/main" id="{9434A373-8496-4938-A840-E29CA9E10161}"/>
                </a:ext>
              </a:extLst>
            </p:cNvPr>
            <p:cNvSpPr/>
            <p:nvPr/>
          </p:nvSpPr>
          <p:spPr>
            <a:xfrm>
              <a:off x="4278419" y="2867947"/>
              <a:ext cx="45340" cy="17941"/>
            </a:xfrm>
            <a:custGeom>
              <a:avLst/>
              <a:gdLst>
                <a:gd name="connsiteX0" fmla="*/ 0 w 45340"/>
                <a:gd name="connsiteY0" fmla="*/ 0 h 15117"/>
                <a:gd name="connsiteX1" fmla="*/ 45341 w 45340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340" h="15117">
                  <a:moveTo>
                    <a:pt x="0" y="0"/>
                  </a:moveTo>
                  <a:lnTo>
                    <a:pt x="45341" y="0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83" name="Freeform: Shape 182">
              <a:extLst>
                <a:ext uri="{FF2B5EF4-FFF2-40B4-BE49-F238E27FC236}">
                  <a16:creationId xmlns:a16="http://schemas.microsoft.com/office/drawing/2014/main" id="{100D3584-379D-4CBC-9A23-682AB68AA8CF}"/>
                </a:ext>
              </a:extLst>
            </p:cNvPr>
            <p:cNvSpPr/>
            <p:nvPr/>
          </p:nvSpPr>
          <p:spPr>
            <a:xfrm>
              <a:off x="4301179" y="2843008"/>
              <a:ext cx="17780" cy="49877"/>
            </a:xfrm>
            <a:custGeom>
              <a:avLst/>
              <a:gdLst>
                <a:gd name="connsiteX0" fmla="*/ 0 w 17780"/>
                <a:gd name="connsiteY0" fmla="*/ 0 h 42025"/>
                <a:gd name="connsiteX1" fmla="*/ 0 w 17780"/>
                <a:gd name="connsiteY1" fmla="*/ 42026 h 42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2025">
                  <a:moveTo>
                    <a:pt x="0" y="0"/>
                  </a:moveTo>
                  <a:lnTo>
                    <a:pt x="0" y="42026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84" name="Freeform: Shape 183">
              <a:extLst>
                <a:ext uri="{FF2B5EF4-FFF2-40B4-BE49-F238E27FC236}">
                  <a16:creationId xmlns:a16="http://schemas.microsoft.com/office/drawing/2014/main" id="{4991ABB6-5B18-4669-AC72-456FB01209A2}"/>
                </a:ext>
              </a:extLst>
            </p:cNvPr>
            <p:cNvSpPr/>
            <p:nvPr/>
          </p:nvSpPr>
          <p:spPr>
            <a:xfrm>
              <a:off x="4278419" y="2867947"/>
              <a:ext cx="45340" cy="17941"/>
            </a:xfrm>
            <a:custGeom>
              <a:avLst/>
              <a:gdLst>
                <a:gd name="connsiteX0" fmla="*/ 0 w 45340"/>
                <a:gd name="connsiteY0" fmla="*/ 0 h 15117"/>
                <a:gd name="connsiteX1" fmla="*/ 45341 w 45340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340" h="15117">
                  <a:moveTo>
                    <a:pt x="0" y="0"/>
                  </a:moveTo>
                  <a:lnTo>
                    <a:pt x="45341" y="0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85" name="Freeform: Shape 184">
              <a:extLst>
                <a:ext uri="{FF2B5EF4-FFF2-40B4-BE49-F238E27FC236}">
                  <a16:creationId xmlns:a16="http://schemas.microsoft.com/office/drawing/2014/main" id="{9F65AA50-03DC-4FB7-BC79-896DD59EEA51}"/>
                </a:ext>
              </a:extLst>
            </p:cNvPr>
            <p:cNvSpPr/>
            <p:nvPr/>
          </p:nvSpPr>
          <p:spPr>
            <a:xfrm>
              <a:off x="4301179" y="2843008"/>
              <a:ext cx="17780" cy="49877"/>
            </a:xfrm>
            <a:custGeom>
              <a:avLst/>
              <a:gdLst>
                <a:gd name="connsiteX0" fmla="*/ 0 w 17780"/>
                <a:gd name="connsiteY0" fmla="*/ 0 h 42025"/>
                <a:gd name="connsiteX1" fmla="*/ 0 w 17780"/>
                <a:gd name="connsiteY1" fmla="*/ 42026 h 42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2025">
                  <a:moveTo>
                    <a:pt x="0" y="0"/>
                  </a:moveTo>
                  <a:lnTo>
                    <a:pt x="0" y="42026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86" name="Freeform: Shape 185">
              <a:extLst>
                <a:ext uri="{FF2B5EF4-FFF2-40B4-BE49-F238E27FC236}">
                  <a16:creationId xmlns:a16="http://schemas.microsoft.com/office/drawing/2014/main" id="{28DFCAD0-6FC8-475D-B04B-F20BC2C37D7E}"/>
                </a:ext>
              </a:extLst>
            </p:cNvPr>
            <p:cNvSpPr/>
            <p:nvPr/>
          </p:nvSpPr>
          <p:spPr>
            <a:xfrm>
              <a:off x="4295133" y="2867947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9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9" y="0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87" name="Freeform: Shape 186">
              <a:extLst>
                <a:ext uri="{FF2B5EF4-FFF2-40B4-BE49-F238E27FC236}">
                  <a16:creationId xmlns:a16="http://schemas.microsoft.com/office/drawing/2014/main" id="{6C2F5FD0-E972-4503-801B-1306D850B212}"/>
                </a:ext>
              </a:extLst>
            </p:cNvPr>
            <p:cNvSpPr/>
            <p:nvPr/>
          </p:nvSpPr>
          <p:spPr>
            <a:xfrm>
              <a:off x="4317893" y="2843008"/>
              <a:ext cx="17780" cy="49877"/>
            </a:xfrm>
            <a:custGeom>
              <a:avLst/>
              <a:gdLst>
                <a:gd name="connsiteX0" fmla="*/ 0 w 17780"/>
                <a:gd name="connsiteY0" fmla="*/ 0 h 42025"/>
                <a:gd name="connsiteX1" fmla="*/ 0 w 17780"/>
                <a:gd name="connsiteY1" fmla="*/ 42026 h 42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2025">
                  <a:moveTo>
                    <a:pt x="0" y="0"/>
                  </a:moveTo>
                  <a:lnTo>
                    <a:pt x="0" y="42026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88" name="Freeform: Shape 187">
              <a:extLst>
                <a:ext uri="{FF2B5EF4-FFF2-40B4-BE49-F238E27FC236}">
                  <a16:creationId xmlns:a16="http://schemas.microsoft.com/office/drawing/2014/main" id="{A2609239-1514-44B4-93DD-5AE430246FB1}"/>
                </a:ext>
              </a:extLst>
            </p:cNvPr>
            <p:cNvSpPr/>
            <p:nvPr/>
          </p:nvSpPr>
          <p:spPr>
            <a:xfrm>
              <a:off x="4311847" y="2867947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9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9" y="0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89" name="Freeform: Shape 188">
              <a:extLst>
                <a:ext uri="{FF2B5EF4-FFF2-40B4-BE49-F238E27FC236}">
                  <a16:creationId xmlns:a16="http://schemas.microsoft.com/office/drawing/2014/main" id="{240B7BFB-B9E6-4E19-B322-B0C80F314143}"/>
                </a:ext>
              </a:extLst>
            </p:cNvPr>
            <p:cNvSpPr/>
            <p:nvPr/>
          </p:nvSpPr>
          <p:spPr>
            <a:xfrm>
              <a:off x="4334606" y="2843008"/>
              <a:ext cx="17780" cy="49877"/>
            </a:xfrm>
            <a:custGeom>
              <a:avLst/>
              <a:gdLst>
                <a:gd name="connsiteX0" fmla="*/ 0 w 17780"/>
                <a:gd name="connsiteY0" fmla="*/ 0 h 42025"/>
                <a:gd name="connsiteX1" fmla="*/ 0 w 17780"/>
                <a:gd name="connsiteY1" fmla="*/ 42026 h 42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2025">
                  <a:moveTo>
                    <a:pt x="0" y="0"/>
                  </a:moveTo>
                  <a:lnTo>
                    <a:pt x="0" y="42026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90" name="Freeform: Shape 189">
              <a:extLst>
                <a:ext uri="{FF2B5EF4-FFF2-40B4-BE49-F238E27FC236}">
                  <a16:creationId xmlns:a16="http://schemas.microsoft.com/office/drawing/2014/main" id="{8F8C4153-B4A4-4FAD-A39F-980862EB93F8}"/>
                </a:ext>
              </a:extLst>
            </p:cNvPr>
            <p:cNvSpPr/>
            <p:nvPr/>
          </p:nvSpPr>
          <p:spPr>
            <a:xfrm>
              <a:off x="4546553" y="2867947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9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9" y="0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91" name="Freeform: Shape 190">
              <a:extLst>
                <a:ext uri="{FF2B5EF4-FFF2-40B4-BE49-F238E27FC236}">
                  <a16:creationId xmlns:a16="http://schemas.microsoft.com/office/drawing/2014/main" id="{70B96BA8-F055-4363-8090-BB3F2FD12722}"/>
                </a:ext>
              </a:extLst>
            </p:cNvPr>
            <p:cNvSpPr/>
            <p:nvPr/>
          </p:nvSpPr>
          <p:spPr>
            <a:xfrm>
              <a:off x="4569312" y="2843008"/>
              <a:ext cx="17780" cy="49877"/>
            </a:xfrm>
            <a:custGeom>
              <a:avLst/>
              <a:gdLst>
                <a:gd name="connsiteX0" fmla="*/ 0 w 17780"/>
                <a:gd name="connsiteY0" fmla="*/ 0 h 42025"/>
                <a:gd name="connsiteX1" fmla="*/ 0 w 17780"/>
                <a:gd name="connsiteY1" fmla="*/ 42026 h 42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2025">
                  <a:moveTo>
                    <a:pt x="0" y="0"/>
                  </a:moveTo>
                  <a:lnTo>
                    <a:pt x="0" y="42026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92" name="Freeform: Shape 191">
              <a:extLst>
                <a:ext uri="{FF2B5EF4-FFF2-40B4-BE49-F238E27FC236}">
                  <a16:creationId xmlns:a16="http://schemas.microsoft.com/office/drawing/2014/main" id="{EAB78D25-5DB1-4416-BC39-1B3A97A61222}"/>
                </a:ext>
              </a:extLst>
            </p:cNvPr>
            <p:cNvSpPr/>
            <p:nvPr/>
          </p:nvSpPr>
          <p:spPr>
            <a:xfrm>
              <a:off x="4647191" y="2867947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9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9" y="0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93" name="Freeform: Shape 192">
              <a:extLst>
                <a:ext uri="{FF2B5EF4-FFF2-40B4-BE49-F238E27FC236}">
                  <a16:creationId xmlns:a16="http://schemas.microsoft.com/office/drawing/2014/main" id="{C902F8ED-A48F-48F1-A0FC-5D8DC5B0E415}"/>
                </a:ext>
              </a:extLst>
            </p:cNvPr>
            <p:cNvSpPr/>
            <p:nvPr/>
          </p:nvSpPr>
          <p:spPr>
            <a:xfrm>
              <a:off x="4669951" y="2843008"/>
              <a:ext cx="17780" cy="49877"/>
            </a:xfrm>
            <a:custGeom>
              <a:avLst/>
              <a:gdLst>
                <a:gd name="connsiteX0" fmla="*/ 0 w 17780"/>
                <a:gd name="connsiteY0" fmla="*/ 0 h 42025"/>
                <a:gd name="connsiteX1" fmla="*/ 0 w 17780"/>
                <a:gd name="connsiteY1" fmla="*/ 42026 h 42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2025">
                  <a:moveTo>
                    <a:pt x="0" y="0"/>
                  </a:moveTo>
                  <a:lnTo>
                    <a:pt x="0" y="42026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94" name="Freeform: Shape 193">
              <a:extLst>
                <a:ext uri="{FF2B5EF4-FFF2-40B4-BE49-F238E27FC236}">
                  <a16:creationId xmlns:a16="http://schemas.microsoft.com/office/drawing/2014/main" id="{5FE5E753-15D3-4B52-B52C-8D9C9CB70B90}"/>
                </a:ext>
              </a:extLst>
            </p:cNvPr>
            <p:cNvSpPr/>
            <p:nvPr/>
          </p:nvSpPr>
          <p:spPr>
            <a:xfrm>
              <a:off x="4663905" y="2867947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9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9" y="0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95" name="Freeform: Shape 194">
              <a:extLst>
                <a:ext uri="{FF2B5EF4-FFF2-40B4-BE49-F238E27FC236}">
                  <a16:creationId xmlns:a16="http://schemas.microsoft.com/office/drawing/2014/main" id="{0184CFE5-F376-4E11-85BB-5DC836CA686A}"/>
                </a:ext>
              </a:extLst>
            </p:cNvPr>
            <p:cNvSpPr/>
            <p:nvPr/>
          </p:nvSpPr>
          <p:spPr>
            <a:xfrm>
              <a:off x="4686665" y="2843008"/>
              <a:ext cx="17780" cy="49877"/>
            </a:xfrm>
            <a:custGeom>
              <a:avLst/>
              <a:gdLst>
                <a:gd name="connsiteX0" fmla="*/ 0 w 17780"/>
                <a:gd name="connsiteY0" fmla="*/ 0 h 42025"/>
                <a:gd name="connsiteX1" fmla="*/ 0 w 17780"/>
                <a:gd name="connsiteY1" fmla="*/ 42026 h 42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2025">
                  <a:moveTo>
                    <a:pt x="0" y="0"/>
                  </a:moveTo>
                  <a:lnTo>
                    <a:pt x="0" y="42026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96" name="Freeform: Shape 195">
              <a:extLst>
                <a:ext uri="{FF2B5EF4-FFF2-40B4-BE49-F238E27FC236}">
                  <a16:creationId xmlns:a16="http://schemas.microsoft.com/office/drawing/2014/main" id="{FC8047C9-0D12-4783-97C7-388444511935}"/>
                </a:ext>
              </a:extLst>
            </p:cNvPr>
            <p:cNvSpPr/>
            <p:nvPr/>
          </p:nvSpPr>
          <p:spPr>
            <a:xfrm>
              <a:off x="5284274" y="2867947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9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9" y="0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97" name="Freeform: Shape 196">
              <a:extLst>
                <a:ext uri="{FF2B5EF4-FFF2-40B4-BE49-F238E27FC236}">
                  <a16:creationId xmlns:a16="http://schemas.microsoft.com/office/drawing/2014/main" id="{74A49246-CCEB-4AD1-84B3-86C2632FBF3F}"/>
                </a:ext>
              </a:extLst>
            </p:cNvPr>
            <p:cNvSpPr/>
            <p:nvPr/>
          </p:nvSpPr>
          <p:spPr>
            <a:xfrm>
              <a:off x="5307034" y="2843008"/>
              <a:ext cx="17780" cy="49877"/>
            </a:xfrm>
            <a:custGeom>
              <a:avLst/>
              <a:gdLst>
                <a:gd name="connsiteX0" fmla="*/ 0 w 17780"/>
                <a:gd name="connsiteY0" fmla="*/ 0 h 42025"/>
                <a:gd name="connsiteX1" fmla="*/ 0 w 17780"/>
                <a:gd name="connsiteY1" fmla="*/ 42026 h 42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2025">
                  <a:moveTo>
                    <a:pt x="0" y="0"/>
                  </a:moveTo>
                  <a:lnTo>
                    <a:pt x="0" y="42026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98" name="Freeform: Shape 197">
              <a:extLst>
                <a:ext uri="{FF2B5EF4-FFF2-40B4-BE49-F238E27FC236}">
                  <a16:creationId xmlns:a16="http://schemas.microsoft.com/office/drawing/2014/main" id="{BE5F393A-9359-4EF0-B415-079C5ACBD193}"/>
                </a:ext>
              </a:extLst>
            </p:cNvPr>
            <p:cNvSpPr/>
            <p:nvPr/>
          </p:nvSpPr>
          <p:spPr>
            <a:xfrm>
              <a:off x="5317702" y="3033547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9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9" y="0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99" name="Freeform: Shape 198">
              <a:extLst>
                <a:ext uri="{FF2B5EF4-FFF2-40B4-BE49-F238E27FC236}">
                  <a16:creationId xmlns:a16="http://schemas.microsoft.com/office/drawing/2014/main" id="{41054B30-CB3C-468F-A35E-BDDAAC530B49}"/>
                </a:ext>
              </a:extLst>
            </p:cNvPr>
            <p:cNvSpPr/>
            <p:nvPr/>
          </p:nvSpPr>
          <p:spPr>
            <a:xfrm>
              <a:off x="5340461" y="3008608"/>
              <a:ext cx="17780" cy="49697"/>
            </a:xfrm>
            <a:custGeom>
              <a:avLst/>
              <a:gdLst>
                <a:gd name="connsiteX0" fmla="*/ 0 w 17780"/>
                <a:gd name="connsiteY0" fmla="*/ 0 h 41874"/>
                <a:gd name="connsiteX1" fmla="*/ 0 w 17780"/>
                <a:gd name="connsiteY1" fmla="*/ 41874 h 418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1874">
                  <a:moveTo>
                    <a:pt x="0" y="0"/>
                  </a:moveTo>
                  <a:lnTo>
                    <a:pt x="0" y="41874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00" name="Freeform: Shape 199">
              <a:extLst>
                <a:ext uri="{FF2B5EF4-FFF2-40B4-BE49-F238E27FC236}">
                  <a16:creationId xmlns:a16="http://schemas.microsoft.com/office/drawing/2014/main" id="{1D7D5D4F-9EF1-411D-8EA5-496D605024DE}"/>
                </a:ext>
              </a:extLst>
            </p:cNvPr>
            <p:cNvSpPr/>
            <p:nvPr/>
          </p:nvSpPr>
          <p:spPr>
            <a:xfrm>
              <a:off x="5351308" y="3033547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9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9" y="0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01" name="Freeform: Shape 200">
              <a:extLst>
                <a:ext uri="{FF2B5EF4-FFF2-40B4-BE49-F238E27FC236}">
                  <a16:creationId xmlns:a16="http://schemas.microsoft.com/office/drawing/2014/main" id="{3276DC08-C536-4618-A7DC-DC7657F65B6B}"/>
                </a:ext>
              </a:extLst>
            </p:cNvPr>
            <p:cNvSpPr/>
            <p:nvPr/>
          </p:nvSpPr>
          <p:spPr>
            <a:xfrm>
              <a:off x="5374067" y="3008608"/>
              <a:ext cx="17780" cy="49697"/>
            </a:xfrm>
            <a:custGeom>
              <a:avLst/>
              <a:gdLst>
                <a:gd name="connsiteX0" fmla="*/ 0 w 17780"/>
                <a:gd name="connsiteY0" fmla="*/ 0 h 41874"/>
                <a:gd name="connsiteX1" fmla="*/ 0 w 17780"/>
                <a:gd name="connsiteY1" fmla="*/ 41874 h 418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1874">
                  <a:moveTo>
                    <a:pt x="0" y="0"/>
                  </a:moveTo>
                  <a:lnTo>
                    <a:pt x="0" y="41874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02" name="Freeform: Shape 201">
              <a:extLst>
                <a:ext uri="{FF2B5EF4-FFF2-40B4-BE49-F238E27FC236}">
                  <a16:creationId xmlns:a16="http://schemas.microsoft.com/office/drawing/2014/main" id="{624693E7-6A8E-4690-9F33-BAEC711788E3}"/>
                </a:ext>
              </a:extLst>
            </p:cNvPr>
            <p:cNvSpPr/>
            <p:nvPr/>
          </p:nvSpPr>
          <p:spPr>
            <a:xfrm>
              <a:off x="5485374" y="3224444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9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9" y="0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03" name="Freeform: Shape 202">
              <a:extLst>
                <a:ext uri="{FF2B5EF4-FFF2-40B4-BE49-F238E27FC236}">
                  <a16:creationId xmlns:a16="http://schemas.microsoft.com/office/drawing/2014/main" id="{04F1A10E-2CA5-4D05-930B-3001690D5284}"/>
                </a:ext>
              </a:extLst>
            </p:cNvPr>
            <p:cNvSpPr/>
            <p:nvPr/>
          </p:nvSpPr>
          <p:spPr>
            <a:xfrm>
              <a:off x="5508133" y="3199684"/>
              <a:ext cx="17780" cy="49697"/>
            </a:xfrm>
            <a:custGeom>
              <a:avLst/>
              <a:gdLst>
                <a:gd name="connsiteX0" fmla="*/ 0 w 17780"/>
                <a:gd name="connsiteY0" fmla="*/ 0 h 41874"/>
                <a:gd name="connsiteX1" fmla="*/ 0 w 17780"/>
                <a:gd name="connsiteY1" fmla="*/ 41874 h 418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1874">
                  <a:moveTo>
                    <a:pt x="0" y="0"/>
                  </a:moveTo>
                  <a:lnTo>
                    <a:pt x="0" y="41874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04" name="Freeform: Shape 203">
              <a:extLst>
                <a:ext uri="{FF2B5EF4-FFF2-40B4-BE49-F238E27FC236}">
                  <a16:creationId xmlns:a16="http://schemas.microsoft.com/office/drawing/2014/main" id="{38FA373B-B937-48DE-9C54-A076F1BD0859}"/>
                </a:ext>
              </a:extLst>
            </p:cNvPr>
            <p:cNvSpPr/>
            <p:nvPr/>
          </p:nvSpPr>
          <p:spPr>
            <a:xfrm>
              <a:off x="5720080" y="3224444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9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9" y="0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05" name="Freeform: Shape 204">
              <a:extLst>
                <a:ext uri="{FF2B5EF4-FFF2-40B4-BE49-F238E27FC236}">
                  <a16:creationId xmlns:a16="http://schemas.microsoft.com/office/drawing/2014/main" id="{BF6A3179-663F-4B89-A342-362DFC32FA5C}"/>
                </a:ext>
              </a:extLst>
            </p:cNvPr>
            <p:cNvSpPr/>
            <p:nvPr/>
          </p:nvSpPr>
          <p:spPr>
            <a:xfrm>
              <a:off x="5742839" y="3199684"/>
              <a:ext cx="17780" cy="49697"/>
            </a:xfrm>
            <a:custGeom>
              <a:avLst/>
              <a:gdLst>
                <a:gd name="connsiteX0" fmla="*/ 0 w 17780"/>
                <a:gd name="connsiteY0" fmla="*/ 0 h 41874"/>
                <a:gd name="connsiteX1" fmla="*/ 0 w 17780"/>
                <a:gd name="connsiteY1" fmla="*/ 41874 h 418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1874">
                  <a:moveTo>
                    <a:pt x="0" y="0"/>
                  </a:moveTo>
                  <a:lnTo>
                    <a:pt x="0" y="41874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06" name="Freeform: Shape 205">
              <a:extLst>
                <a:ext uri="{FF2B5EF4-FFF2-40B4-BE49-F238E27FC236}">
                  <a16:creationId xmlns:a16="http://schemas.microsoft.com/office/drawing/2014/main" id="{5AB31D2B-B557-4750-90CE-8877752426ED}"/>
                </a:ext>
              </a:extLst>
            </p:cNvPr>
            <p:cNvSpPr/>
            <p:nvPr/>
          </p:nvSpPr>
          <p:spPr>
            <a:xfrm>
              <a:off x="5820718" y="3224444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9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9" y="0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07" name="Freeform: Shape 206">
              <a:extLst>
                <a:ext uri="{FF2B5EF4-FFF2-40B4-BE49-F238E27FC236}">
                  <a16:creationId xmlns:a16="http://schemas.microsoft.com/office/drawing/2014/main" id="{B28377DF-9349-44B1-8629-B9070CBFD993}"/>
                </a:ext>
              </a:extLst>
            </p:cNvPr>
            <p:cNvSpPr/>
            <p:nvPr/>
          </p:nvSpPr>
          <p:spPr>
            <a:xfrm>
              <a:off x="5843478" y="3199684"/>
              <a:ext cx="17780" cy="49697"/>
            </a:xfrm>
            <a:custGeom>
              <a:avLst/>
              <a:gdLst>
                <a:gd name="connsiteX0" fmla="*/ 0 w 17780"/>
                <a:gd name="connsiteY0" fmla="*/ 0 h 41874"/>
                <a:gd name="connsiteX1" fmla="*/ 0 w 17780"/>
                <a:gd name="connsiteY1" fmla="*/ 41874 h 418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1874">
                  <a:moveTo>
                    <a:pt x="0" y="0"/>
                  </a:moveTo>
                  <a:lnTo>
                    <a:pt x="0" y="41874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08" name="Freeform: Shape 207">
              <a:extLst>
                <a:ext uri="{FF2B5EF4-FFF2-40B4-BE49-F238E27FC236}">
                  <a16:creationId xmlns:a16="http://schemas.microsoft.com/office/drawing/2014/main" id="{E3CD97FC-AC85-4EA4-99A9-3636A63F231B}"/>
                </a:ext>
              </a:extLst>
            </p:cNvPr>
            <p:cNvSpPr/>
            <p:nvPr/>
          </p:nvSpPr>
          <p:spPr>
            <a:xfrm>
              <a:off x="6457801" y="3224444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9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9" y="0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09" name="Freeform: Shape 208">
              <a:extLst>
                <a:ext uri="{FF2B5EF4-FFF2-40B4-BE49-F238E27FC236}">
                  <a16:creationId xmlns:a16="http://schemas.microsoft.com/office/drawing/2014/main" id="{CBAE4010-03DE-48EE-BCDF-8371D3177E62}"/>
                </a:ext>
              </a:extLst>
            </p:cNvPr>
            <p:cNvSpPr/>
            <p:nvPr/>
          </p:nvSpPr>
          <p:spPr>
            <a:xfrm>
              <a:off x="6480561" y="3199684"/>
              <a:ext cx="17780" cy="49697"/>
            </a:xfrm>
            <a:custGeom>
              <a:avLst/>
              <a:gdLst>
                <a:gd name="connsiteX0" fmla="*/ 0 w 17780"/>
                <a:gd name="connsiteY0" fmla="*/ 0 h 41874"/>
                <a:gd name="connsiteX1" fmla="*/ 0 w 17780"/>
                <a:gd name="connsiteY1" fmla="*/ 41874 h 418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1874">
                  <a:moveTo>
                    <a:pt x="0" y="0"/>
                  </a:moveTo>
                  <a:lnTo>
                    <a:pt x="0" y="41874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10" name="Freeform: Shape 209">
              <a:extLst>
                <a:ext uri="{FF2B5EF4-FFF2-40B4-BE49-F238E27FC236}">
                  <a16:creationId xmlns:a16="http://schemas.microsoft.com/office/drawing/2014/main" id="{7E695FDF-A708-41BE-AABE-65EE903FC12A}"/>
                </a:ext>
              </a:extLst>
            </p:cNvPr>
            <p:cNvSpPr/>
            <p:nvPr/>
          </p:nvSpPr>
          <p:spPr>
            <a:xfrm>
              <a:off x="7245665" y="3224444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8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8" y="0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11" name="Freeform: Shape 210">
              <a:extLst>
                <a:ext uri="{FF2B5EF4-FFF2-40B4-BE49-F238E27FC236}">
                  <a16:creationId xmlns:a16="http://schemas.microsoft.com/office/drawing/2014/main" id="{A72DC68D-8F6D-488C-A6B5-F8D5B5F8A549}"/>
                </a:ext>
              </a:extLst>
            </p:cNvPr>
            <p:cNvSpPr/>
            <p:nvPr/>
          </p:nvSpPr>
          <p:spPr>
            <a:xfrm>
              <a:off x="7268424" y="3199684"/>
              <a:ext cx="17780" cy="49697"/>
            </a:xfrm>
            <a:custGeom>
              <a:avLst/>
              <a:gdLst>
                <a:gd name="connsiteX0" fmla="*/ 0 w 17780"/>
                <a:gd name="connsiteY0" fmla="*/ 0 h 41874"/>
                <a:gd name="connsiteX1" fmla="*/ 0 w 17780"/>
                <a:gd name="connsiteY1" fmla="*/ 41874 h 418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1874">
                  <a:moveTo>
                    <a:pt x="0" y="0"/>
                  </a:moveTo>
                  <a:lnTo>
                    <a:pt x="0" y="41874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12" name="Freeform: Shape 211">
              <a:extLst>
                <a:ext uri="{FF2B5EF4-FFF2-40B4-BE49-F238E27FC236}">
                  <a16:creationId xmlns:a16="http://schemas.microsoft.com/office/drawing/2014/main" id="{B2BBCC61-BDCA-4FFB-BE3F-C3123F0770C9}"/>
                </a:ext>
              </a:extLst>
            </p:cNvPr>
            <p:cNvSpPr/>
            <p:nvPr/>
          </p:nvSpPr>
          <p:spPr>
            <a:xfrm>
              <a:off x="8117453" y="3879486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8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8" y="0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13" name="Freeform: Shape 212">
              <a:extLst>
                <a:ext uri="{FF2B5EF4-FFF2-40B4-BE49-F238E27FC236}">
                  <a16:creationId xmlns:a16="http://schemas.microsoft.com/office/drawing/2014/main" id="{8A5CD113-1175-4CCA-84BF-D865D787E718}"/>
                </a:ext>
              </a:extLst>
            </p:cNvPr>
            <p:cNvSpPr/>
            <p:nvPr/>
          </p:nvSpPr>
          <p:spPr>
            <a:xfrm>
              <a:off x="8140212" y="3854547"/>
              <a:ext cx="17780" cy="49877"/>
            </a:xfrm>
            <a:custGeom>
              <a:avLst/>
              <a:gdLst>
                <a:gd name="connsiteX0" fmla="*/ 0 w 17780"/>
                <a:gd name="connsiteY0" fmla="*/ 0 h 42025"/>
                <a:gd name="connsiteX1" fmla="*/ 0 w 17780"/>
                <a:gd name="connsiteY1" fmla="*/ 42026 h 42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2025">
                  <a:moveTo>
                    <a:pt x="0" y="0"/>
                  </a:moveTo>
                  <a:lnTo>
                    <a:pt x="0" y="42026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14" name="Freeform: Shape 213">
              <a:extLst>
                <a:ext uri="{FF2B5EF4-FFF2-40B4-BE49-F238E27FC236}">
                  <a16:creationId xmlns:a16="http://schemas.microsoft.com/office/drawing/2014/main" id="{1BB34E6B-5E0A-422F-BB0B-196199AC9E86}"/>
                </a:ext>
              </a:extLst>
            </p:cNvPr>
            <p:cNvSpPr/>
            <p:nvPr/>
          </p:nvSpPr>
          <p:spPr>
            <a:xfrm>
              <a:off x="8151058" y="3879486"/>
              <a:ext cx="45340" cy="17941"/>
            </a:xfrm>
            <a:custGeom>
              <a:avLst/>
              <a:gdLst>
                <a:gd name="connsiteX0" fmla="*/ 0 w 45340"/>
                <a:gd name="connsiteY0" fmla="*/ 0 h 15117"/>
                <a:gd name="connsiteX1" fmla="*/ 45341 w 45340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340" h="15117">
                  <a:moveTo>
                    <a:pt x="0" y="0"/>
                  </a:moveTo>
                  <a:lnTo>
                    <a:pt x="45341" y="0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15" name="Freeform: Shape 214">
              <a:extLst>
                <a:ext uri="{FF2B5EF4-FFF2-40B4-BE49-F238E27FC236}">
                  <a16:creationId xmlns:a16="http://schemas.microsoft.com/office/drawing/2014/main" id="{BAD90D55-FABE-441B-A415-BB4D43A26D73}"/>
                </a:ext>
              </a:extLst>
            </p:cNvPr>
            <p:cNvSpPr/>
            <p:nvPr/>
          </p:nvSpPr>
          <p:spPr>
            <a:xfrm>
              <a:off x="8173640" y="3854547"/>
              <a:ext cx="17780" cy="49877"/>
            </a:xfrm>
            <a:custGeom>
              <a:avLst/>
              <a:gdLst>
                <a:gd name="connsiteX0" fmla="*/ 0 w 17780"/>
                <a:gd name="connsiteY0" fmla="*/ 0 h 42025"/>
                <a:gd name="connsiteX1" fmla="*/ 0 w 17780"/>
                <a:gd name="connsiteY1" fmla="*/ 42026 h 42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2025">
                  <a:moveTo>
                    <a:pt x="0" y="0"/>
                  </a:moveTo>
                  <a:lnTo>
                    <a:pt x="0" y="42026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16" name="Freeform: Shape 215">
              <a:extLst>
                <a:ext uri="{FF2B5EF4-FFF2-40B4-BE49-F238E27FC236}">
                  <a16:creationId xmlns:a16="http://schemas.microsoft.com/office/drawing/2014/main" id="{E33C4CA2-3763-4BD0-97C9-C392AB2DB252}"/>
                </a:ext>
              </a:extLst>
            </p:cNvPr>
            <p:cNvSpPr/>
            <p:nvPr/>
          </p:nvSpPr>
          <p:spPr>
            <a:xfrm>
              <a:off x="9223947" y="3879486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9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9" y="0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17" name="Freeform: Shape 216">
              <a:extLst>
                <a:ext uri="{FF2B5EF4-FFF2-40B4-BE49-F238E27FC236}">
                  <a16:creationId xmlns:a16="http://schemas.microsoft.com/office/drawing/2014/main" id="{FC1E417C-D022-4B68-960A-80807B396E26}"/>
                </a:ext>
              </a:extLst>
            </p:cNvPr>
            <p:cNvSpPr/>
            <p:nvPr/>
          </p:nvSpPr>
          <p:spPr>
            <a:xfrm>
              <a:off x="9246706" y="3854547"/>
              <a:ext cx="17780" cy="49877"/>
            </a:xfrm>
            <a:custGeom>
              <a:avLst/>
              <a:gdLst>
                <a:gd name="connsiteX0" fmla="*/ 0 w 17780"/>
                <a:gd name="connsiteY0" fmla="*/ 0 h 42025"/>
                <a:gd name="connsiteX1" fmla="*/ 0 w 17780"/>
                <a:gd name="connsiteY1" fmla="*/ 42026 h 42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2025">
                  <a:moveTo>
                    <a:pt x="0" y="0"/>
                  </a:moveTo>
                  <a:lnTo>
                    <a:pt x="0" y="42026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18" name="Freeform: Shape 217">
              <a:extLst>
                <a:ext uri="{FF2B5EF4-FFF2-40B4-BE49-F238E27FC236}">
                  <a16:creationId xmlns:a16="http://schemas.microsoft.com/office/drawing/2014/main" id="{B0A0D331-9CBF-43F4-B824-5D90812FF182}"/>
                </a:ext>
              </a:extLst>
            </p:cNvPr>
            <p:cNvSpPr/>
            <p:nvPr/>
          </p:nvSpPr>
          <p:spPr>
            <a:xfrm>
              <a:off x="9458652" y="3879486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9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9" y="0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19" name="Freeform: Shape 218">
              <a:extLst>
                <a:ext uri="{FF2B5EF4-FFF2-40B4-BE49-F238E27FC236}">
                  <a16:creationId xmlns:a16="http://schemas.microsoft.com/office/drawing/2014/main" id="{5C894488-9517-4897-8C19-B0BCD491DB69}"/>
                </a:ext>
              </a:extLst>
            </p:cNvPr>
            <p:cNvSpPr/>
            <p:nvPr/>
          </p:nvSpPr>
          <p:spPr>
            <a:xfrm>
              <a:off x="9481411" y="3854547"/>
              <a:ext cx="17780" cy="49877"/>
            </a:xfrm>
            <a:custGeom>
              <a:avLst/>
              <a:gdLst>
                <a:gd name="connsiteX0" fmla="*/ 0 w 17780"/>
                <a:gd name="connsiteY0" fmla="*/ 0 h 42025"/>
                <a:gd name="connsiteX1" fmla="*/ 0 w 17780"/>
                <a:gd name="connsiteY1" fmla="*/ 42026 h 42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2025">
                  <a:moveTo>
                    <a:pt x="0" y="0"/>
                  </a:moveTo>
                  <a:lnTo>
                    <a:pt x="0" y="42026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20" name="Freeform: Shape 219">
              <a:extLst>
                <a:ext uri="{FF2B5EF4-FFF2-40B4-BE49-F238E27FC236}">
                  <a16:creationId xmlns:a16="http://schemas.microsoft.com/office/drawing/2014/main" id="{59B2F8BF-5551-4AD5-AC9F-47BA3ED5320C}"/>
                </a:ext>
              </a:extLst>
            </p:cNvPr>
            <p:cNvSpPr/>
            <p:nvPr/>
          </p:nvSpPr>
          <p:spPr>
            <a:xfrm>
              <a:off x="9576005" y="3879486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9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9" y="0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21" name="Freeform: Shape 220">
              <a:extLst>
                <a:ext uri="{FF2B5EF4-FFF2-40B4-BE49-F238E27FC236}">
                  <a16:creationId xmlns:a16="http://schemas.microsoft.com/office/drawing/2014/main" id="{39C792B9-16EF-46E7-9F65-56429804A098}"/>
                </a:ext>
              </a:extLst>
            </p:cNvPr>
            <p:cNvSpPr/>
            <p:nvPr/>
          </p:nvSpPr>
          <p:spPr>
            <a:xfrm>
              <a:off x="9598764" y="3854547"/>
              <a:ext cx="17780" cy="49877"/>
            </a:xfrm>
            <a:custGeom>
              <a:avLst/>
              <a:gdLst>
                <a:gd name="connsiteX0" fmla="*/ 0 w 17780"/>
                <a:gd name="connsiteY0" fmla="*/ 0 h 42025"/>
                <a:gd name="connsiteX1" fmla="*/ 0 w 17780"/>
                <a:gd name="connsiteY1" fmla="*/ 42026 h 42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2025">
                  <a:moveTo>
                    <a:pt x="0" y="0"/>
                  </a:moveTo>
                  <a:lnTo>
                    <a:pt x="0" y="42026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22" name="Freeform: Shape 221">
              <a:extLst>
                <a:ext uri="{FF2B5EF4-FFF2-40B4-BE49-F238E27FC236}">
                  <a16:creationId xmlns:a16="http://schemas.microsoft.com/office/drawing/2014/main" id="{8BFE6C70-56BD-4C8C-BBC0-85E030F2743D}"/>
                </a:ext>
              </a:extLst>
            </p:cNvPr>
            <p:cNvSpPr/>
            <p:nvPr/>
          </p:nvSpPr>
          <p:spPr>
            <a:xfrm>
              <a:off x="9598230" y="3879486"/>
              <a:ext cx="533" cy="1435"/>
            </a:xfrm>
            <a:custGeom>
              <a:avLst/>
              <a:gdLst>
                <a:gd name="connsiteX0" fmla="*/ 0 w 533"/>
                <a:gd name="connsiteY0" fmla="*/ 1209 h 1209"/>
                <a:gd name="connsiteX1" fmla="*/ 533 w 533"/>
                <a:gd name="connsiteY1" fmla="*/ 0 h 12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33" h="1209">
                  <a:moveTo>
                    <a:pt x="0" y="1209"/>
                  </a:moveTo>
                  <a:lnTo>
                    <a:pt x="533" y="0"/>
                  </a:lnTo>
                </a:path>
              </a:pathLst>
            </a:custGeom>
            <a:ln w="12700" cap="flat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23" name="Freeform: Shape 222">
              <a:extLst>
                <a:ext uri="{FF2B5EF4-FFF2-40B4-BE49-F238E27FC236}">
                  <a16:creationId xmlns:a16="http://schemas.microsoft.com/office/drawing/2014/main" id="{32162771-BB18-44E4-97D4-62A6DE5866B3}"/>
                </a:ext>
              </a:extLst>
            </p:cNvPr>
            <p:cNvSpPr/>
            <p:nvPr/>
          </p:nvSpPr>
          <p:spPr>
            <a:xfrm>
              <a:off x="3607731" y="2867947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9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9" y="0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24" name="Freeform: Shape 223">
              <a:extLst>
                <a:ext uri="{FF2B5EF4-FFF2-40B4-BE49-F238E27FC236}">
                  <a16:creationId xmlns:a16="http://schemas.microsoft.com/office/drawing/2014/main" id="{36F99659-1ECF-4989-9C91-BA8FF1AD7BAD}"/>
                </a:ext>
              </a:extLst>
            </p:cNvPr>
            <p:cNvSpPr/>
            <p:nvPr/>
          </p:nvSpPr>
          <p:spPr>
            <a:xfrm>
              <a:off x="3630490" y="2843008"/>
              <a:ext cx="17780" cy="49877"/>
            </a:xfrm>
            <a:custGeom>
              <a:avLst/>
              <a:gdLst>
                <a:gd name="connsiteX0" fmla="*/ 0 w 17780"/>
                <a:gd name="connsiteY0" fmla="*/ 0 h 42025"/>
                <a:gd name="connsiteX1" fmla="*/ 0 w 17780"/>
                <a:gd name="connsiteY1" fmla="*/ 42026 h 42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2025">
                  <a:moveTo>
                    <a:pt x="0" y="0"/>
                  </a:moveTo>
                  <a:lnTo>
                    <a:pt x="0" y="42026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25" name="Freeform: Shape 224">
              <a:extLst>
                <a:ext uri="{FF2B5EF4-FFF2-40B4-BE49-F238E27FC236}">
                  <a16:creationId xmlns:a16="http://schemas.microsoft.com/office/drawing/2014/main" id="{90CE1CFA-79E1-466B-95A2-1B72DAD8DABD}"/>
                </a:ext>
              </a:extLst>
            </p:cNvPr>
            <p:cNvSpPr/>
            <p:nvPr/>
          </p:nvSpPr>
          <p:spPr>
            <a:xfrm>
              <a:off x="3607731" y="2867947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9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9" y="0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26" name="Freeform: Shape 225">
              <a:extLst>
                <a:ext uri="{FF2B5EF4-FFF2-40B4-BE49-F238E27FC236}">
                  <a16:creationId xmlns:a16="http://schemas.microsoft.com/office/drawing/2014/main" id="{0A50E328-DD3A-4402-AF75-FF5587098DFC}"/>
                </a:ext>
              </a:extLst>
            </p:cNvPr>
            <p:cNvSpPr/>
            <p:nvPr/>
          </p:nvSpPr>
          <p:spPr>
            <a:xfrm>
              <a:off x="3630490" y="2843008"/>
              <a:ext cx="17780" cy="49877"/>
            </a:xfrm>
            <a:custGeom>
              <a:avLst/>
              <a:gdLst>
                <a:gd name="connsiteX0" fmla="*/ 0 w 17780"/>
                <a:gd name="connsiteY0" fmla="*/ 0 h 42025"/>
                <a:gd name="connsiteX1" fmla="*/ 0 w 17780"/>
                <a:gd name="connsiteY1" fmla="*/ 42026 h 42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2025">
                  <a:moveTo>
                    <a:pt x="0" y="0"/>
                  </a:moveTo>
                  <a:lnTo>
                    <a:pt x="0" y="42026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27" name="Freeform: Shape 226">
              <a:extLst>
                <a:ext uri="{FF2B5EF4-FFF2-40B4-BE49-F238E27FC236}">
                  <a16:creationId xmlns:a16="http://schemas.microsoft.com/office/drawing/2014/main" id="{A0225F8A-A4D4-4C33-A59D-92B0360A3C67}"/>
                </a:ext>
              </a:extLst>
            </p:cNvPr>
            <p:cNvSpPr/>
            <p:nvPr/>
          </p:nvSpPr>
          <p:spPr>
            <a:xfrm>
              <a:off x="4194494" y="2867947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9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9" y="0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28" name="Freeform: Shape 227">
              <a:extLst>
                <a:ext uri="{FF2B5EF4-FFF2-40B4-BE49-F238E27FC236}">
                  <a16:creationId xmlns:a16="http://schemas.microsoft.com/office/drawing/2014/main" id="{36527BC5-C2FC-4593-A0F2-F60DFDD84AF9}"/>
                </a:ext>
              </a:extLst>
            </p:cNvPr>
            <p:cNvSpPr/>
            <p:nvPr/>
          </p:nvSpPr>
          <p:spPr>
            <a:xfrm>
              <a:off x="4217254" y="2843008"/>
              <a:ext cx="17780" cy="49877"/>
            </a:xfrm>
            <a:custGeom>
              <a:avLst/>
              <a:gdLst>
                <a:gd name="connsiteX0" fmla="*/ 0 w 17780"/>
                <a:gd name="connsiteY0" fmla="*/ 0 h 42025"/>
                <a:gd name="connsiteX1" fmla="*/ 0 w 17780"/>
                <a:gd name="connsiteY1" fmla="*/ 42026 h 42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2025">
                  <a:moveTo>
                    <a:pt x="0" y="0"/>
                  </a:moveTo>
                  <a:lnTo>
                    <a:pt x="0" y="42026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29" name="Freeform: Shape 228">
              <a:extLst>
                <a:ext uri="{FF2B5EF4-FFF2-40B4-BE49-F238E27FC236}">
                  <a16:creationId xmlns:a16="http://schemas.microsoft.com/office/drawing/2014/main" id="{7A22BA26-0887-4B32-A5F6-A8C55CC3E16F}"/>
                </a:ext>
              </a:extLst>
            </p:cNvPr>
            <p:cNvSpPr/>
            <p:nvPr/>
          </p:nvSpPr>
          <p:spPr>
            <a:xfrm>
              <a:off x="4278419" y="2867947"/>
              <a:ext cx="45340" cy="17941"/>
            </a:xfrm>
            <a:custGeom>
              <a:avLst/>
              <a:gdLst>
                <a:gd name="connsiteX0" fmla="*/ 0 w 45340"/>
                <a:gd name="connsiteY0" fmla="*/ 0 h 15117"/>
                <a:gd name="connsiteX1" fmla="*/ 45341 w 45340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340" h="15117">
                  <a:moveTo>
                    <a:pt x="0" y="0"/>
                  </a:moveTo>
                  <a:lnTo>
                    <a:pt x="45341" y="0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30" name="Freeform: Shape 229">
              <a:extLst>
                <a:ext uri="{FF2B5EF4-FFF2-40B4-BE49-F238E27FC236}">
                  <a16:creationId xmlns:a16="http://schemas.microsoft.com/office/drawing/2014/main" id="{795732F8-AC23-44A7-9E3F-9394AA64A24B}"/>
                </a:ext>
              </a:extLst>
            </p:cNvPr>
            <p:cNvSpPr/>
            <p:nvPr/>
          </p:nvSpPr>
          <p:spPr>
            <a:xfrm>
              <a:off x="4301179" y="2843008"/>
              <a:ext cx="17780" cy="49877"/>
            </a:xfrm>
            <a:custGeom>
              <a:avLst/>
              <a:gdLst>
                <a:gd name="connsiteX0" fmla="*/ 0 w 17780"/>
                <a:gd name="connsiteY0" fmla="*/ 0 h 42025"/>
                <a:gd name="connsiteX1" fmla="*/ 0 w 17780"/>
                <a:gd name="connsiteY1" fmla="*/ 42026 h 42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2025">
                  <a:moveTo>
                    <a:pt x="0" y="0"/>
                  </a:moveTo>
                  <a:lnTo>
                    <a:pt x="0" y="42026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31" name="Freeform: Shape 230">
              <a:extLst>
                <a:ext uri="{FF2B5EF4-FFF2-40B4-BE49-F238E27FC236}">
                  <a16:creationId xmlns:a16="http://schemas.microsoft.com/office/drawing/2014/main" id="{C044158A-336D-4335-983F-CE1A9406B5E7}"/>
                </a:ext>
              </a:extLst>
            </p:cNvPr>
            <p:cNvSpPr/>
            <p:nvPr/>
          </p:nvSpPr>
          <p:spPr>
            <a:xfrm>
              <a:off x="4278419" y="2867947"/>
              <a:ext cx="45340" cy="17941"/>
            </a:xfrm>
            <a:custGeom>
              <a:avLst/>
              <a:gdLst>
                <a:gd name="connsiteX0" fmla="*/ 0 w 45340"/>
                <a:gd name="connsiteY0" fmla="*/ 0 h 15117"/>
                <a:gd name="connsiteX1" fmla="*/ 45341 w 45340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340" h="15117">
                  <a:moveTo>
                    <a:pt x="0" y="0"/>
                  </a:moveTo>
                  <a:lnTo>
                    <a:pt x="45341" y="0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32" name="Freeform: Shape 231">
              <a:extLst>
                <a:ext uri="{FF2B5EF4-FFF2-40B4-BE49-F238E27FC236}">
                  <a16:creationId xmlns:a16="http://schemas.microsoft.com/office/drawing/2014/main" id="{4F9F3BD3-6982-4C50-ABC9-5D42DCDEDE29}"/>
                </a:ext>
              </a:extLst>
            </p:cNvPr>
            <p:cNvSpPr/>
            <p:nvPr/>
          </p:nvSpPr>
          <p:spPr>
            <a:xfrm>
              <a:off x="4301179" y="2843008"/>
              <a:ext cx="17780" cy="49877"/>
            </a:xfrm>
            <a:custGeom>
              <a:avLst/>
              <a:gdLst>
                <a:gd name="connsiteX0" fmla="*/ 0 w 17780"/>
                <a:gd name="connsiteY0" fmla="*/ 0 h 42025"/>
                <a:gd name="connsiteX1" fmla="*/ 0 w 17780"/>
                <a:gd name="connsiteY1" fmla="*/ 42026 h 42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2025">
                  <a:moveTo>
                    <a:pt x="0" y="0"/>
                  </a:moveTo>
                  <a:lnTo>
                    <a:pt x="0" y="42026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33" name="Freeform: Shape 232">
              <a:extLst>
                <a:ext uri="{FF2B5EF4-FFF2-40B4-BE49-F238E27FC236}">
                  <a16:creationId xmlns:a16="http://schemas.microsoft.com/office/drawing/2014/main" id="{B0BD1EFC-6C1B-4FB5-8E9C-DD69B44B2F14}"/>
                </a:ext>
              </a:extLst>
            </p:cNvPr>
            <p:cNvSpPr/>
            <p:nvPr/>
          </p:nvSpPr>
          <p:spPr>
            <a:xfrm>
              <a:off x="4278419" y="2867947"/>
              <a:ext cx="45340" cy="17941"/>
            </a:xfrm>
            <a:custGeom>
              <a:avLst/>
              <a:gdLst>
                <a:gd name="connsiteX0" fmla="*/ 0 w 45340"/>
                <a:gd name="connsiteY0" fmla="*/ 0 h 15117"/>
                <a:gd name="connsiteX1" fmla="*/ 45341 w 45340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340" h="15117">
                  <a:moveTo>
                    <a:pt x="0" y="0"/>
                  </a:moveTo>
                  <a:lnTo>
                    <a:pt x="45341" y="0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34" name="Freeform: Shape 233">
              <a:extLst>
                <a:ext uri="{FF2B5EF4-FFF2-40B4-BE49-F238E27FC236}">
                  <a16:creationId xmlns:a16="http://schemas.microsoft.com/office/drawing/2014/main" id="{1E9C172B-C784-4001-AD8C-44E72BF25AE8}"/>
                </a:ext>
              </a:extLst>
            </p:cNvPr>
            <p:cNvSpPr/>
            <p:nvPr/>
          </p:nvSpPr>
          <p:spPr>
            <a:xfrm>
              <a:off x="4301179" y="2843008"/>
              <a:ext cx="17780" cy="49877"/>
            </a:xfrm>
            <a:custGeom>
              <a:avLst/>
              <a:gdLst>
                <a:gd name="connsiteX0" fmla="*/ 0 w 17780"/>
                <a:gd name="connsiteY0" fmla="*/ 0 h 42025"/>
                <a:gd name="connsiteX1" fmla="*/ 0 w 17780"/>
                <a:gd name="connsiteY1" fmla="*/ 42026 h 42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2025">
                  <a:moveTo>
                    <a:pt x="0" y="0"/>
                  </a:moveTo>
                  <a:lnTo>
                    <a:pt x="0" y="42026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35" name="Freeform: Shape 234">
              <a:extLst>
                <a:ext uri="{FF2B5EF4-FFF2-40B4-BE49-F238E27FC236}">
                  <a16:creationId xmlns:a16="http://schemas.microsoft.com/office/drawing/2014/main" id="{67ADA44A-71A1-43D0-A483-3471DED50905}"/>
                </a:ext>
              </a:extLst>
            </p:cNvPr>
            <p:cNvSpPr/>
            <p:nvPr/>
          </p:nvSpPr>
          <p:spPr>
            <a:xfrm>
              <a:off x="4295133" y="2867947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9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9" y="0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36" name="Freeform: Shape 235">
              <a:extLst>
                <a:ext uri="{FF2B5EF4-FFF2-40B4-BE49-F238E27FC236}">
                  <a16:creationId xmlns:a16="http://schemas.microsoft.com/office/drawing/2014/main" id="{5CD0E774-E53D-4D9F-8896-C32CBC938A67}"/>
                </a:ext>
              </a:extLst>
            </p:cNvPr>
            <p:cNvSpPr/>
            <p:nvPr/>
          </p:nvSpPr>
          <p:spPr>
            <a:xfrm>
              <a:off x="4317893" y="2843008"/>
              <a:ext cx="17780" cy="49877"/>
            </a:xfrm>
            <a:custGeom>
              <a:avLst/>
              <a:gdLst>
                <a:gd name="connsiteX0" fmla="*/ 0 w 17780"/>
                <a:gd name="connsiteY0" fmla="*/ 0 h 42025"/>
                <a:gd name="connsiteX1" fmla="*/ 0 w 17780"/>
                <a:gd name="connsiteY1" fmla="*/ 42026 h 42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2025">
                  <a:moveTo>
                    <a:pt x="0" y="0"/>
                  </a:moveTo>
                  <a:lnTo>
                    <a:pt x="0" y="42026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37" name="Freeform: Shape 236">
              <a:extLst>
                <a:ext uri="{FF2B5EF4-FFF2-40B4-BE49-F238E27FC236}">
                  <a16:creationId xmlns:a16="http://schemas.microsoft.com/office/drawing/2014/main" id="{0D87A044-F716-4D2E-82FB-60557D9C201A}"/>
                </a:ext>
              </a:extLst>
            </p:cNvPr>
            <p:cNvSpPr/>
            <p:nvPr/>
          </p:nvSpPr>
          <p:spPr>
            <a:xfrm>
              <a:off x="4311847" y="2867947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9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9" y="0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38" name="Freeform: Shape 237">
              <a:extLst>
                <a:ext uri="{FF2B5EF4-FFF2-40B4-BE49-F238E27FC236}">
                  <a16:creationId xmlns:a16="http://schemas.microsoft.com/office/drawing/2014/main" id="{E9FB4B8D-028B-4245-96EA-92311B720148}"/>
                </a:ext>
              </a:extLst>
            </p:cNvPr>
            <p:cNvSpPr/>
            <p:nvPr/>
          </p:nvSpPr>
          <p:spPr>
            <a:xfrm>
              <a:off x="4334606" y="2843008"/>
              <a:ext cx="17780" cy="49877"/>
            </a:xfrm>
            <a:custGeom>
              <a:avLst/>
              <a:gdLst>
                <a:gd name="connsiteX0" fmla="*/ 0 w 17780"/>
                <a:gd name="connsiteY0" fmla="*/ 0 h 42025"/>
                <a:gd name="connsiteX1" fmla="*/ 0 w 17780"/>
                <a:gd name="connsiteY1" fmla="*/ 42026 h 42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2025">
                  <a:moveTo>
                    <a:pt x="0" y="0"/>
                  </a:moveTo>
                  <a:lnTo>
                    <a:pt x="0" y="42026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39" name="Freeform: Shape 238">
              <a:extLst>
                <a:ext uri="{FF2B5EF4-FFF2-40B4-BE49-F238E27FC236}">
                  <a16:creationId xmlns:a16="http://schemas.microsoft.com/office/drawing/2014/main" id="{E592DA37-69EF-4460-9257-0C4C5BC93C42}"/>
                </a:ext>
              </a:extLst>
            </p:cNvPr>
            <p:cNvSpPr/>
            <p:nvPr/>
          </p:nvSpPr>
          <p:spPr>
            <a:xfrm>
              <a:off x="4546553" y="2867947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9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9" y="0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40" name="Freeform: Shape 239">
              <a:extLst>
                <a:ext uri="{FF2B5EF4-FFF2-40B4-BE49-F238E27FC236}">
                  <a16:creationId xmlns:a16="http://schemas.microsoft.com/office/drawing/2014/main" id="{D688CC25-C381-43A6-A5C3-C4D8A7BBA966}"/>
                </a:ext>
              </a:extLst>
            </p:cNvPr>
            <p:cNvSpPr/>
            <p:nvPr/>
          </p:nvSpPr>
          <p:spPr>
            <a:xfrm>
              <a:off x="4569312" y="2843008"/>
              <a:ext cx="17780" cy="49877"/>
            </a:xfrm>
            <a:custGeom>
              <a:avLst/>
              <a:gdLst>
                <a:gd name="connsiteX0" fmla="*/ 0 w 17780"/>
                <a:gd name="connsiteY0" fmla="*/ 0 h 42025"/>
                <a:gd name="connsiteX1" fmla="*/ 0 w 17780"/>
                <a:gd name="connsiteY1" fmla="*/ 42026 h 42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2025">
                  <a:moveTo>
                    <a:pt x="0" y="0"/>
                  </a:moveTo>
                  <a:lnTo>
                    <a:pt x="0" y="42026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41" name="Freeform: Shape 240">
              <a:extLst>
                <a:ext uri="{FF2B5EF4-FFF2-40B4-BE49-F238E27FC236}">
                  <a16:creationId xmlns:a16="http://schemas.microsoft.com/office/drawing/2014/main" id="{69EA4899-A067-43C2-8EB1-7F6BEA1F5F3C}"/>
                </a:ext>
              </a:extLst>
            </p:cNvPr>
            <p:cNvSpPr/>
            <p:nvPr/>
          </p:nvSpPr>
          <p:spPr>
            <a:xfrm>
              <a:off x="4647191" y="2867947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9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9" y="0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42" name="Freeform: Shape 241">
              <a:extLst>
                <a:ext uri="{FF2B5EF4-FFF2-40B4-BE49-F238E27FC236}">
                  <a16:creationId xmlns:a16="http://schemas.microsoft.com/office/drawing/2014/main" id="{677A2512-320F-4595-ADDC-867823CC6E08}"/>
                </a:ext>
              </a:extLst>
            </p:cNvPr>
            <p:cNvSpPr/>
            <p:nvPr/>
          </p:nvSpPr>
          <p:spPr>
            <a:xfrm>
              <a:off x="4669951" y="2843008"/>
              <a:ext cx="17780" cy="49877"/>
            </a:xfrm>
            <a:custGeom>
              <a:avLst/>
              <a:gdLst>
                <a:gd name="connsiteX0" fmla="*/ 0 w 17780"/>
                <a:gd name="connsiteY0" fmla="*/ 0 h 42025"/>
                <a:gd name="connsiteX1" fmla="*/ 0 w 17780"/>
                <a:gd name="connsiteY1" fmla="*/ 42026 h 42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2025">
                  <a:moveTo>
                    <a:pt x="0" y="0"/>
                  </a:moveTo>
                  <a:lnTo>
                    <a:pt x="0" y="42026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43" name="Freeform: Shape 242">
              <a:extLst>
                <a:ext uri="{FF2B5EF4-FFF2-40B4-BE49-F238E27FC236}">
                  <a16:creationId xmlns:a16="http://schemas.microsoft.com/office/drawing/2014/main" id="{7343C3B6-A025-4817-B636-043610D53932}"/>
                </a:ext>
              </a:extLst>
            </p:cNvPr>
            <p:cNvSpPr/>
            <p:nvPr/>
          </p:nvSpPr>
          <p:spPr>
            <a:xfrm>
              <a:off x="4663905" y="2867947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9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9" y="0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44" name="Freeform: Shape 243">
              <a:extLst>
                <a:ext uri="{FF2B5EF4-FFF2-40B4-BE49-F238E27FC236}">
                  <a16:creationId xmlns:a16="http://schemas.microsoft.com/office/drawing/2014/main" id="{1F4F1C66-8EDC-4A0E-B8CE-128129262545}"/>
                </a:ext>
              </a:extLst>
            </p:cNvPr>
            <p:cNvSpPr/>
            <p:nvPr/>
          </p:nvSpPr>
          <p:spPr>
            <a:xfrm>
              <a:off x="4686665" y="2843008"/>
              <a:ext cx="17780" cy="49877"/>
            </a:xfrm>
            <a:custGeom>
              <a:avLst/>
              <a:gdLst>
                <a:gd name="connsiteX0" fmla="*/ 0 w 17780"/>
                <a:gd name="connsiteY0" fmla="*/ 0 h 42025"/>
                <a:gd name="connsiteX1" fmla="*/ 0 w 17780"/>
                <a:gd name="connsiteY1" fmla="*/ 42026 h 42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2025">
                  <a:moveTo>
                    <a:pt x="0" y="0"/>
                  </a:moveTo>
                  <a:lnTo>
                    <a:pt x="0" y="42026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45" name="Freeform: Shape 244">
              <a:extLst>
                <a:ext uri="{FF2B5EF4-FFF2-40B4-BE49-F238E27FC236}">
                  <a16:creationId xmlns:a16="http://schemas.microsoft.com/office/drawing/2014/main" id="{1EE14CA7-DD3A-4CFA-814B-BC86338BC016}"/>
                </a:ext>
              </a:extLst>
            </p:cNvPr>
            <p:cNvSpPr/>
            <p:nvPr/>
          </p:nvSpPr>
          <p:spPr>
            <a:xfrm>
              <a:off x="5284274" y="2867947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9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9" y="0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46" name="Freeform: Shape 245">
              <a:extLst>
                <a:ext uri="{FF2B5EF4-FFF2-40B4-BE49-F238E27FC236}">
                  <a16:creationId xmlns:a16="http://schemas.microsoft.com/office/drawing/2014/main" id="{CA4D4F59-7C44-4EA8-A875-F37454B7FC0E}"/>
                </a:ext>
              </a:extLst>
            </p:cNvPr>
            <p:cNvSpPr/>
            <p:nvPr/>
          </p:nvSpPr>
          <p:spPr>
            <a:xfrm>
              <a:off x="5307034" y="2843008"/>
              <a:ext cx="17780" cy="49877"/>
            </a:xfrm>
            <a:custGeom>
              <a:avLst/>
              <a:gdLst>
                <a:gd name="connsiteX0" fmla="*/ 0 w 17780"/>
                <a:gd name="connsiteY0" fmla="*/ 0 h 42025"/>
                <a:gd name="connsiteX1" fmla="*/ 0 w 17780"/>
                <a:gd name="connsiteY1" fmla="*/ 42026 h 42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2025">
                  <a:moveTo>
                    <a:pt x="0" y="0"/>
                  </a:moveTo>
                  <a:lnTo>
                    <a:pt x="0" y="42026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47" name="Freeform: Shape 246">
              <a:extLst>
                <a:ext uri="{FF2B5EF4-FFF2-40B4-BE49-F238E27FC236}">
                  <a16:creationId xmlns:a16="http://schemas.microsoft.com/office/drawing/2014/main" id="{9257D3A8-E4EB-4EF4-BECB-A711FA8F0DFC}"/>
                </a:ext>
              </a:extLst>
            </p:cNvPr>
            <p:cNvSpPr/>
            <p:nvPr/>
          </p:nvSpPr>
          <p:spPr>
            <a:xfrm>
              <a:off x="5317702" y="3033547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9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9" y="0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48" name="Freeform: Shape 247">
              <a:extLst>
                <a:ext uri="{FF2B5EF4-FFF2-40B4-BE49-F238E27FC236}">
                  <a16:creationId xmlns:a16="http://schemas.microsoft.com/office/drawing/2014/main" id="{17CD586D-8827-469A-8E14-5F39B79BFB4B}"/>
                </a:ext>
              </a:extLst>
            </p:cNvPr>
            <p:cNvSpPr/>
            <p:nvPr/>
          </p:nvSpPr>
          <p:spPr>
            <a:xfrm>
              <a:off x="5340461" y="3008608"/>
              <a:ext cx="17780" cy="49697"/>
            </a:xfrm>
            <a:custGeom>
              <a:avLst/>
              <a:gdLst>
                <a:gd name="connsiteX0" fmla="*/ 0 w 17780"/>
                <a:gd name="connsiteY0" fmla="*/ 0 h 41874"/>
                <a:gd name="connsiteX1" fmla="*/ 0 w 17780"/>
                <a:gd name="connsiteY1" fmla="*/ 41874 h 418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1874">
                  <a:moveTo>
                    <a:pt x="0" y="0"/>
                  </a:moveTo>
                  <a:lnTo>
                    <a:pt x="0" y="41874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49" name="Freeform: Shape 248">
              <a:extLst>
                <a:ext uri="{FF2B5EF4-FFF2-40B4-BE49-F238E27FC236}">
                  <a16:creationId xmlns:a16="http://schemas.microsoft.com/office/drawing/2014/main" id="{3FBD5633-B962-4E76-B09E-DA77F600F83A}"/>
                </a:ext>
              </a:extLst>
            </p:cNvPr>
            <p:cNvSpPr/>
            <p:nvPr/>
          </p:nvSpPr>
          <p:spPr>
            <a:xfrm>
              <a:off x="5351308" y="3033547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9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9" y="0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50" name="Freeform: Shape 249">
              <a:extLst>
                <a:ext uri="{FF2B5EF4-FFF2-40B4-BE49-F238E27FC236}">
                  <a16:creationId xmlns:a16="http://schemas.microsoft.com/office/drawing/2014/main" id="{FE03DC21-3F25-4D1C-BF9D-8EFA47D8DABD}"/>
                </a:ext>
              </a:extLst>
            </p:cNvPr>
            <p:cNvSpPr/>
            <p:nvPr/>
          </p:nvSpPr>
          <p:spPr>
            <a:xfrm>
              <a:off x="5374067" y="3008608"/>
              <a:ext cx="17780" cy="49697"/>
            </a:xfrm>
            <a:custGeom>
              <a:avLst/>
              <a:gdLst>
                <a:gd name="connsiteX0" fmla="*/ 0 w 17780"/>
                <a:gd name="connsiteY0" fmla="*/ 0 h 41874"/>
                <a:gd name="connsiteX1" fmla="*/ 0 w 17780"/>
                <a:gd name="connsiteY1" fmla="*/ 41874 h 418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1874">
                  <a:moveTo>
                    <a:pt x="0" y="0"/>
                  </a:moveTo>
                  <a:lnTo>
                    <a:pt x="0" y="41874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51" name="Freeform: Shape 250">
              <a:extLst>
                <a:ext uri="{FF2B5EF4-FFF2-40B4-BE49-F238E27FC236}">
                  <a16:creationId xmlns:a16="http://schemas.microsoft.com/office/drawing/2014/main" id="{B563A5A7-47A9-403F-BFCE-B3B8D9DFC5AD}"/>
                </a:ext>
              </a:extLst>
            </p:cNvPr>
            <p:cNvSpPr/>
            <p:nvPr/>
          </p:nvSpPr>
          <p:spPr>
            <a:xfrm>
              <a:off x="5485374" y="3224444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9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9" y="0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52" name="Freeform: Shape 251">
              <a:extLst>
                <a:ext uri="{FF2B5EF4-FFF2-40B4-BE49-F238E27FC236}">
                  <a16:creationId xmlns:a16="http://schemas.microsoft.com/office/drawing/2014/main" id="{C8B0ACED-2C07-4882-B269-B6609962F5C4}"/>
                </a:ext>
              </a:extLst>
            </p:cNvPr>
            <p:cNvSpPr/>
            <p:nvPr/>
          </p:nvSpPr>
          <p:spPr>
            <a:xfrm>
              <a:off x="5508133" y="3199684"/>
              <a:ext cx="17780" cy="49697"/>
            </a:xfrm>
            <a:custGeom>
              <a:avLst/>
              <a:gdLst>
                <a:gd name="connsiteX0" fmla="*/ 0 w 17780"/>
                <a:gd name="connsiteY0" fmla="*/ 0 h 41874"/>
                <a:gd name="connsiteX1" fmla="*/ 0 w 17780"/>
                <a:gd name="connsiteY1" fmla="*/ 41874 h 418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1874">
                  <a:moveTo>
                    <a:pt x="0" y="0"/>
                  </a:moveTo>
                  <a:lnTo>
                    <a:pt x="0" y="41874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53" name="Freeform: Shape 252">
              <a:extLst>
                <a:ext uri="{FF2B5EF4-FFF2-40B4-BE49-F238E27FC236}">
                  <a16:creationId xmlns:a16="http://schemas.microsoft.com/office/drawing/2014/main" id="{279D49C8-74C4-441E-949D-DED234FFDE0F}"/>
                </a:ext>
              </a:extLst>
            </p:cNvPr>
            <p:cNvSpPr/>
            <p:nvPr/>
          </p:nvSpPr>
          <p:spPr>
            <a:xfrm>
              <a:off x="5720080" y="3224444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9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9" y="0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54" name="Freeform: Shape 253">
              <a:extLst>
                <a:ext uri="{FF2B5EF4-FFF2-40B4-BE49-F238E27FC236}">
                  <a16:creationId xmlns:a16="http://schemas.microsoft.com/office/drawing/2014/main" id="{3E714D64-59F4-4D90-B82B-7FD75EB3DB43}"/>
                </a:ext>
              </a:extLst>
            </p:cNvPr>
            <p:cNvSpPr/>
            <p:nvPr/>
          </p:nvSpPr>
          <p:spPr>
            <a:xfrm>
              <a:off x="5742839" y="3199684"/>
              <a:ext cx="17780" cy="49697"/>
            </a:xfrm>
            <a:custGeom>
              <a:avLst/>
              <a:gdLst>
                <a:gd name="connsiteX0" fmla="*/ 0 w 17780"/>
                <a:gd name="connsiteY0" fmla="*/ 0 h 41874"/>
                <a:gd name="connsiteX1" fmla="*/ 0 w 17780"/>
                <a:gd name="connsiteY1" fmla="*/ 41874 h 418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1874">
                  <a:moveTo>
                    <a:pt x="0" y="0"/>
                  </a:moveTo>
                  <a:lnTo>
                    <a:pt x="0" y="41874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55" name="Freeform: Shape 254">
              <a:extLst>
                <a:ext uri="{FF2B5EF4-FFF2-40B4-BE49-F238E27FC236}">
                  <a16:creationId xmlns:a16="http://schemas.microsoft.com/office/drawing/2014/main" id="{BFEEECAC-3F26-4531-A5DF-3411B1F9EFDC}"/>
                </a:ext>
              </a:extLst>
            </p:cNvPr>
            <p:cNvSpPr/>
            <p:nvPr/>
          </p:nvSpPr>
          <p:spPr>
            <a:xfrm>
              <a:off x="5820718" y="3224444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9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9" y="0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56" name="Freeform: Shape 255">
              <a:extLst>
                <a:ext uri="{FF2B5EF4-FFF2-40B4-BE49-F238E27FC236}">
                  <a16:creationId xmlns:a16="http://schemas.microsoft.com/office/drawing/2014/main" id="{101E6AFF-166D-40A3-AC2A-7C4F40ADBED0}"/>
                </a:ext>
              </a:extLst>
            </p:cNvPr>
            <p:cNvSpPr/>
            <p:nvPr/>
          </p:nvSpPr>
          <p:spPr>
            <a:xfrm>
              <a:off x="5843478" y="3199684"/>
              <a:ext cx="17780" cy="49697"/>
            </a:xfrm>
            <a:custGeom>
              <a:avLst/>
              <a:gdLst>
                <a:gd name="connsiteX0" fmla="*/ 0 w 17780"/>
                <a:gd name="connsiteY0" fmla="*/ 0 h 41874"/>
                <a:gd name="connsiteX1" fmla="*/ 0 w 17780"/>
                <a:gd name="connsiteY1" fmla="*/ 41874 h 418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1874">
                  <a:moveTo>
                    <a:pt x="0" y="0"/>
                  </a:moveTo>
                  <a:lnTo>
                    <a:pt x="0" y="41874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57" name="Freeform: Shape 256">
              <a:extLst>
                <a:ext uri="{FF2B5EF4-FFF2-40B4-BE49-F238E27FC236}">
                  <a16:creationId xmlns:a16="http://schemas.microsoft.com/office/drawing/2014/main" id="{04D4C5D6-64ED-40BD-98F1-EAD97EEFEC48}"/>
                </a:ext>
              </a:extLst>
            </p:cNvPr>
            <p:cNvSpPr/>
            <p:nvPr/>
          </p:nvSpPr>
          <p:spPr>
            <a:xfrm>
              <a:off x="6457801" y="3224444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9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9" y="0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58" name="Freeform: Shape 257">
              <a:extLst>
                <a:ext uri="{FF2B5EF4-FFF2-40B4-BE49-F238E27FC236}">
                  <a16:creationId xmlns:a16="http://schemas.microsoft.com/office/drawing/2014/main" id="{880D1306-77C1-4419-AA13-79A38D5C6883}"/>
                </a:ext>
              </a:extLst>
            </p:cNvPr>
            <p:cNvSpPr/>
            <p:nvPr/>
          </p:nvSpPr>
          <p:spPr>
            <a:xfrm>
              <a:off x="6480561" y="3199684"/>
              <a:ext cx="17780" cy="49697"/>
            </a:xfrm>
            <a:custGeom>
              <a:avLst/>
              <a:gdLst>
                <a:gd name="connsiteX0" fmla="*/ 0 w 17780"/>
                <a:gd name="connsiteY0" fmla="*/ 0 h 41874"/>
                <a:gd name="connsiteX1" fmla="*/ 0 w 17780"/>
                <a:gd name="connsiteY1" fmla="*/ 41874 h 418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1874">
                  <a:moveTo>
                    <a:pt x="0" y="0"/>
                  </a:moveTo>
                  <a:lnTo>
                    <a:pt x="0" y="41874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59" name="Freeform: Shape 258">
              <a:extLst>
                <a:ext uri="{FF2B5EF4-FFF2-40B4-BE49-F238E27FC236}">
                  <a16:creationId xmlns:a16="http://schemas.microsoft.com/office/drawing/2014/main" id="{017375A8-B5F7-46C6-A248-A34B322662F9}"/>
                </a:ext>
              </a:extLst>
            </p:cNvPr>
            <p:cNvSpPr/>
            <p:nvPr/>
          </p:nvSpPr>
          <p:spPr>
            <a:xfrm>
              <a:off x="7245665" y="3224444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8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8" y="0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60" name="Freeform: Shape 259">
              <a:extLst>
                <a:ext uri="{FF2B5EF4-FFF2-40B4-BE49-F238E27FC236}">
                  <a16:creationId xmlns:a16="http://schemas.microsoft.com/office/drawing/2014/main" id="{D9696C60-DF3E-42E2-ACC9-5F634A64F208}"/>
                </a:ext>
              </a:extLst>
            </p:cNvPr>
            <p:cNvSpPr/>
            <p:nvPr/>
          </p:nvSpPr>
          <p:spPr>
            <a:xfrm>
              <a:off x="7268424" y="3199684"/>
              <a:ext cx="17780" cy="49697"/>
            </a:xfrm>
            <a:custGeom>
              <a:avLst/>
              <a:gdLst>
                <a:gd name="connsiteX0" fmla="*/ 0 w 17780"/>
                <a:gd name="connsiteY0" fmla="*/ 0 h 41874"/>
                <a:gd name="connsiteX1" fmla="*/ 0 w 17780"/>
                <a:gd name="connsiteY1" fmla="*/ 41874 h 418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1874">
                  <a:moveTo>
                    <a:pt x="0" y="0"/>
                  </a:moveTo>
                  <a:lnTo>
                    <a:pt x="0" y="41874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61" name="Freeform: Shape 260">
              <a:extLst>
                <a:ext uri="{FF2B5EF4-FFF2-40B4-BE49-F238E27FC236}">
                  <a16:creationId xmlns:a16="http://schemas.microsoft.com/office/drawing/2014/main" id="{750669FE-32C5-4C1A-A28A-0B98DED4D3E3}"/>
                </a:ext>
              </a:extLst>
            </p:cNvPr>
            <p:cNvSpPr/>
            <p:nvPr/>
          </p:nvSpPr>
          <p:spPr>
            <a:xfrm>
              <a:off x="8117453" y="3879486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8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8" y="0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62" name="Freeform: Shape 261">
              <a:extLst>
                <a:ext uri="{FF2B5EF4-FFF2-40B4-BE49-F238E27FC236}">
                  <a16:creationId xmlns:a16="http://schemas.microsoft.com/office/drawing/2014/main" id="{BA28C5C2-DCC4-4830-B92C-C0E533024D7A}"/>
                </a:ext>
              </a:extLst>
            </p:cNvPr>
            <p:cNvSpPr/>
            <p:nvPr/>
          </p:nvSpPr>
          <p:spPr>
            <a:xfrm>
              <a:off x="8140212" y="3854547"/>
              <a:ext cx="17780" cy="49877"/>
            </a:xfrm>
            <a:custGeom>
              <a:avLst/>
              <a:gdLst>
                <a:gd name="connsiteX0" fmla="*/ 0 w 17780"/>
                <a:gd name="connsiteY0" fmla="*/ 0 h 42025"/>
                <a:gd name="connsiteX1" fmla="*/ 0 w 17780"/>
                <a:gd name="connsiteY1" fmla="*/ 42026 h 42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2025">
                  <a:moveTo>
                    <a:pt x="0" y="0"/>
                  </a:moveTo>
                  <a:lnTo>
                    <a:pt x="0" y="42026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63" name="Freeform: Shape 262">
              <a:extLst>
                <a:ext uri="{FF2B5EF4-FFF2-40B4-BE49-F238E27FC236}">
                  <a16:creationId xmlns:a16="http://schemas.microsoft.com/office/drawing/2014/main" id="{C7625D69-58A3-4BB3-9C67-652128123EA4}"/>
                </a:ext>
              </a:extLst>
            </p:cNvPr>
            <p:cNvSpPr/>
            <p:nvPr/>
          </p:nvSpPr>
          <p:spPr>
            <a:xfrm>
              <a:off x="8151058" y="3879486"/>
              <a:ext cx="45340" cy="17941"/>
            </a:xfrm>
            <a:custGeom>
              <a:avLst/>
              <a:gdLst>
                <a:gd name="connsiteX0" fmla="*/ 0 w 45340"/>
                <a:gd name="connsiteY0" fmla="*/ 0 h 15117"/>
                <a:gd name="connsiteX1" fmla="*/ 45341 w 45340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340" h="15117">
                  <a:moveTo>
                    <a:pt x="0" y="0"/>
                  </a:moveTo>
                  <a:lnTo>
                    <a:pt x="45341" y="0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64" name="Freeform: Shape 263">
              <a:extLst>
                <a:ext uri="{FF2B5EF4-FFF2-40B4-BE49-F238E27FC236}">
                  <a16:creationId xmlns:a16="http://schemas.microsoft.com/office/drawing/2014/main" id="{286E5251-0DC2-401D-A5F7-0B5CC163EB8E}"/>
                </a:ext>
              </a:extLst>
            </p:cNvPr>
            <p:cNvSpPr/>
            <p:nvPr/>
          </p:nvSpPr>
          <p:spPr>
            <a:xfrm>
              <a:off x="8173640" y="3854547"/>
              <a:ext cx="17780" cy="49877"/>
            </a:xfrm>
            <a:custGeom>
              <a:avLst/>
              <a:gdLst>
                <a:gd name="connsiteX0" fmla="*/ 0 w 17780"/>
                <a:gd name="connsiteY0" fmla="*/ 0 h 42025"/>
                <a:gd name="connsiteX1" fmla="*/ 0 w 17780"/>
                <a:gd name="connsiteY1" fmla="*/ 42026 h 42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2025">
                  <a:moveTo>
                    <a:pt x="0" y="0"/>
                  </a:moveTo>
                  <a:lnTo>
                    <a:pt x="0" y="42026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65" name="Freeform: Shape 264">
              <a:extLst>
                <a:ext uri="{FF2B5EF4-FFF2-40B4-BE49-F238E27FC236}">
                  <a16:creationId xmlns:a16="http://schemas.microsoft.com/office/drawing/2014/main" id="{2336FEF7-1604-4773-901F-AD3AA6AE4654}"/>
                </a:ext>
              </a:extLst>
            </p:cNvPr>
            <p:cNvSpPr/>
            <p:nvPr/>
          </p:nvSpPr>
          <p:spPr>
            <a:xfrm>
              <a:off x="9223947" y="3879486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9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9" y="0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66" name="Freeform: Shape 265">
              <a:extLst>
                <a:ext uri="{FF2B5EF4-FFF2-40B4-BE49-F238E27FC236}">
                  <a16:creationId xmlns:a16="http://schemas.microsoft.com/office/drawing/2014/main" id="{914A463D-A529-4763-BA36-05696CA81B6E}"/>
                </a:ext>
              </a:extLst>
            </p:cNvPr>
            <p:cNvSpPr/>
            <p:nvPr/>
          </p:nvSpPr>
          <p:spPr>
            <a:xfrm>
              <a:off x="9246706" y="3854547"/>
              <a:ext cx="17780" cy="49877"/>
            </a:xfrm>
            <a:custGeom>
              <a:avLst/>
              <a:gdLst>
                <a:gd name="connsiteX0" fmla="*/ 0 w 17780"/>
                <a:gd name="connsiteY0" fmla="*/ 0 h 42025"/>
                <a:gd name="connsiteX1" fmla="*/ 0 w 17780"/>
                <a:gd name="connsiteY1" fmla="*/ 42026 h 42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2025">
                  <a:moveTo>
                    <a:pt x="0" y="0"/>
                  </a:moveTo>
                  <a:lnTo>
                    <a:pt x="0" y="42026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67" name="Freeform: Shape 266">
              <a:extLst>
                <a:ext uri="{FF2B5EF4-FFF2-40B4-BE49-F238E27FC236}">
                  <a16:creationId xmlns:a16="http://schemas.microsoft.com/office/drawing/2014/main" id="{88F1D547-25E8-4AE8-9802-7773B07A804E}"/>
                </a:ext>
              </a:extLst>
            </p:cNvPr>
            <p:cNvSpPr/>
            <p:nvPr/>
          </p:nvSpPr>
          <p:spPr>
            <a:xfrm>
              <a:off x="9458652" y="3879486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9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9" y="0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68" name="Freeform: Shape 267">
              <a:extLst>
                <a:ext uri="{FF2B5EF4-FFF2-40B4-BE49-F238E27FC236}">
                  <a16:creationId xmlns:a16="http://schemas.microsoft.com/office/drawing/2014/main" id="{8B4E3E41-CD3B-4CA2-A93C-DD130DB2C1BF}"/>
                </a:ext>
              </a:extLst>
            </p:cNvPr>
            <p:cNvSpPr/>
            <p:nvPr/>
          </p:nvSpPr>
          <p:spPr>
            <a:xfrm>
              <a:off x="9481411" y="3854547"/>
              <a:ext cx="17780" cy="49877"/>
            </a:xfrm>
            <a:custGeom>
              <a:avLst/>
              <a:gdLst>
                <a:gd name="connsiteX0" fmla="*/ 0 w 17780"/>
                <a:gd name="connsiteY0" fmla="*/ 0 h 42025"/>
                <a:gd name="connsiteX1" fmla="*/ 0 w 17780"/>
                <a:gd name="connsiteY1" fmla="*/ 42026 h 42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2025">
                  <a:moveTo>
                    <a:pt x="0" y="0"/>
                  </a:moveTo>
                  <a:lnTo>
                    <a:pt x="0" y="42026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69" name="Freeform: Shape 268">
              <a:extLst>
                <a:ext uri="{FF2B5EF4-FFF2-40B4-BE49-F238E27FC236}">
                  <a16:creationId xmlns:a16="http://schemas.microsoft.com/office/drawing/2014/main" id="{7488714D-3E45-464C-8F65-6364A9542D56}"/>
                </a:ext>
              </a:extLst>
            </p:cNvPr>
            <p:cNvSpPr/>
            <p:nvPr/>
          </p:nvSpPr>
          <p:spPr>
            <a:xfrm>
              <a:off x="9576005" y="3879486"/>
              <a:ext cx="45518" cy="17941"/>
            </a:xfrm>
            <a:custGeom>
              <a:avLst/>
              <a:gdLst>
                <a:gd name="connsiteX0" fmla="*/ 0 w 45518"/>
                <a:gd name="connsiteY0" fmla="*/ 0 h 15117"/>
                <a:gd name="connsiteX1" fmla="*/ 45519 w 45518"/>
                <a:gd name="connsiteY1" fmla="*/ 0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18" h="15117">
                  <a:moveTo>
                    <a:pt x="0" y="0"/>
                  </a:moveTo>
                  <a:lnTo>
                    <a:pt x="45519" y="0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70" name="Freeform: Shape 269">
              <a:extLst>
                <a:ext uri="{FF2B5EF4-FFF2-40B4-BE49-F238E27FC236}">
                  <a16:creationId xmlns:a16="http://schemas.microsoft.com/office/drawing/2014/main" id="{E10834B8-044A-45CF-A972-BC5782AE370B}"/>
                </a:ext>
              </a:extLst>
            </p:cNvPr>
            <p:cNvSpPr/>
            <p:nvPr/>
          </p:nvSpPr>
          <p:spPr>
            <a:xfrm>
              <a:off x="9598764" y="3854547"/>
              <a:ext cx="17780" cy="49877"/>
            </a:xfrm>
            <a:custGeom>
              <a:avLst/>
              <a:gdLst>
                <a:gd name="connsiteX0" fmla="*/ 0 w 17780"/>
                <a:gd name="connsiteY0" fmla="*/ 0 h 42025"/>
                <a:gd name="connsiteX1" fmla="*/ 0 w 17780"/>
                <a:gd name="connsiteY1" fmla="*/ 42026 h 42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42025">
                  <a:moveTo>
                    <a:pt x="0" y="0"/>
                  </a:moveTo>
                  <a:lnTo>
                    <a:pt x="0" y="42026"/>
                  </a:lnTo>
                </a:path>
              </a:pathLst>
            </a:custGeom>
            <a:ln w="12700" cap="sq">
              <a:solidFill>
                <a:srgbClr val="17418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</p:grp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AE6E73D-ECEF-48D4-B764-27B5D088135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1C0736-39BE-0D4C-B5D3-E9E510DE3886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ED161C4-0194-466C-830D-A8E27F6CB36E}"/>
              </a:ext>
            </a:extLst>
          </p:cNvPr>
          <p:cNvSpPr/>
          <p:nvPr/>
        </p:nvSpPr>
        <p:spPr>
          <a:xfrm>
            <a:off x="372277" y="5984240"/>
            <a:ext cx="158352" cy="372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88BB6D7-39D7-4B8A-AB5D-E4AFACC7C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Progression-free Survival</a:t>
            </a:r>
          </a:p>
        </p:txBody>
      </p:sp>
      <p:grpSp>
        <p:nvGrpSpPr>
          <p:cNvPr id="684" name="Group 683">
            <a:extLst>
              <a:ext uri="{FF2B5EF4-FFF2-40B4-BE49-F238E27FC236}">
                <a16:creationId xmlns:a16="http://schemas.microsoft.com/office/drawing/2014/main" id="{C5BF4532-50D9-4191-BDA8-D49DFBAF16AD}"/>
              </a:ext>
            </a:extLst>
          </p:cNvPr>
          <p:cNvGrpSpPr/>
          <p:nvPr/>
        </p:nvGrpSpPr>
        <p:grpSpPr>
          <a:xfrm>
            <a:off x="8669564" y="2030357"/>
            <a:ext cx="2421280" cy="758177"/>
            <a:chOff x="7735284" y="3468630"/>
            <a:chExt cx="2352057" cy="878203"/>
          </a:xfrm>
        </p:grpSpPr>
        <p:sp>
          <p:nvSpPr>
            <p:cNvPr id="685" name="TextBox 684">
              <a:extLst>
                <a:ext uri="{FF2B5EF4-FFF2-40B4-BE49-F238E27FC236}">
                  <a16:creationId xmlns:a16="http://schemas.microsoft.com/office/drawing/2014/main" id="{CB50D888-9666-4CCB-940A-253EC58D0B69}"/>
                </a:ext>
              </a:extLst>
            </p:cNvPr>
            <p:cNvSpPr txBox="1"/>
            <p:nvPr/>
          </p:nvSpPr>
          <p:spPr>
            <a:xfrm>
              <a:off x="7735284" y="3471258"/>
              <a:ext cx="679205" cy="191213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0">
              <a:spAutoFit/>
            </a:bodyPr>
            <a:lstStyle/>
            <a:p>
              <a:pPr algn="ctr" defTabSz="914126">
                <a:defRPr/>
              </a:pPr>
              <a:r>
                <a:rPr lang="en-GB" sz="1200" b="1" kern="600" spc="10" dirty="0">
                  <a:ea typeface="Open Sans Semibold" panose="020B0706030804020204" pitchFamily="34" charset="0"/>
                  <a:cs typeface="Open Sans Semibold" panose="020B0706030804020204" pitchFamily="34" charset="0"/>
                </a:rPr>
                <a:t>Response</a:t>
              </a:r>
            </a:p>
          </p:txBody>
        </p:sp>
        <p:grpSp>
          <p:nvGrpSpPr>
            <p:cNvPr id="686" name="Group 685">
              <a:extLst>
                <a:ext uri="{FF2B5EF4-FFF2-40B4-BE49-F238E27FC236}">
                  <a16:creationId xmlns:a16="http://schemas.microsoft.com/office/drawing/2014/main" id="{490F53D2-786B-4058-B716-F8B65ED1711F}"/>
                </a:ext>
              </a:extLst>
            </p:cNvPr>
            <p:cNvGrpSpPr/>
            <p:nvPr/>
          </p:nvGrpSpPr>
          <p:grpSpPr>
            <a:xfrm>
              <a:off x="8009377" y="3675424"/>
              <a:ext cx="1840547" cy="671409"/>
              <a:chOff x="8034539" y="3675424"/>
              <a:chExt cx="1840547" cy="671409"/>
            </a:xfrm>
          </p:grpSpPr>
          <p:sp>
            <p:nvSpPr>
              <p:cNvPr id="688" name="TextBox 687">
                <a:extLst>
                  <a:ext uri="{FF2B5EF4-FFF2-40B4-BE49-F238E27FC236}">
                    <a16:creationId xmlns:a16="http://schemas.microsoft.com/office/drawing/2014/main" id="{550C56D2-6BB0-40E2-B97C-8997A94AD48D}"/>
                  </a:ext>
                </a:extLst>
              </p:cNvPr>
              <p:cNvSpPr txBox="1"/>
              <p:nvPr/>
            </p:nvSpPr>
            <p:spPr>
              <a:xfrm>
                <a:off x="8034539" y="3675424"/>
                <a:ext cx="679205" cy="600197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t" anchorCtr="0">
                <a:spAutoFit/>
              </a:bodyPr>
              <a:lstStyle/>
              <a:p>
                <a:pPr defTabSz="914126">
                  <a:spcAft>
                    <a:spcPts val="100"/>
                  </a:spcAft>
                  <a:defRPr/>
                </a:pPr>
                <a:r>
                  <a:rPr lang="en-GB" sz="1200" kern="600" spc="10" dirty="0">
                    <a:solidFill>
                      <a:srgbClr val="174187"/>
                    </a:solidFill>
                    <a:ea typeface="Open Sans Light" panose="020B0306030504020204" pitchFamily="34" charset="0"/>
                    <a:cs typeface="Open Sans Light" panose="020B0306030504020204" pitchFamily="34" charset="0"/>
                  </a:rPr>
                  <a:t>CR</a:t>
                </a:r>
              </a:p>
              <a:p>
                <a:pPr defTabSz="914126">
                  <a:spcAft>
                    <a:spcPts val="100"/>
                  </a:spcAft>
                  <a:defRPr/>
                </a:pPr>
                <a:r>
                  <a:rPr lang="en-GB" sz="1200" kern="600" spc="10" dirty="0">
                    <a:solidFill>
                      <a:srgbClr val="EB6212"/>
                    </a:solidFill>
                    <a:ea typeface="Open Sans Light" panose="020B0306030504020204" pitchFamily="34" charset="0"/>
                    <a:cs typeface="Open Sans Light" panose="020B0306030504020204" pitchFamily="34" charset="0"/>
                  </a:rPr>
                  <a:t>PR</a:t>
                </a:r>
              </a:p>
              <a:p>
                <a:pPr defTabSz="914126">
                  <a:spcAft>
                    <a:spcPts val="100"/>
                  </a:spcAft>
                  <a:defRPr/>
                </a:pPr>
                <a:r>
                  <a:rPr lang="en-GB" sz="1200" kern="600" spc="10" dirty="0">
                    <a:solidFill>
                      <a:srgbClr val="575756"/>
                    </a:solidFill>
                    <a:ea typeface="Open Sans Light" panose="020B0306030504020204" pitchFamily="34" charset="0"/>
                    <a:cs typeface="Open Sans Light" panose="020B0306030504020204" pitchFamily="34" charset="0"/>
                  </a:rPr>
                  <a:t>CR+PR</a:t>
                </a:r>
              </a:p>
            </p:txBody>
          </p:sp>
          <p:sp>
            <p:nvSpPr>
              <p:cNvPr id="689" name="TextBox 688">
                <a:extLst>
                  <a:ext uri="{FF2B5EF4-FFF2-40B4-BE49-F238E27FC236}">
                    <a16:creationId xmlns:a16="http://schemas.microsoft.com/office/drawing/2014/main" id="{7AC0DB5E-3864-4BDC-99A3-9119B4CD4A26}"/>
                  </a:ext>
                </a:extLst>
              </p:cNvPr>
              <p:cNvSpPr txBox="1"/>
              <p:nvPr/>
            </p:nvSpPr>
            <p:spPr>
              <a:xfrm>
                <a:off x="8790430" y="3675424"/>
                <a:ext cx="1084656" cy="671409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t" anchorCtr="0">
                <a:spAutoFit/>
              </a:bodyPr>
              <a:lstStyle/>
              <a:p>
                <a:pPr algn="ctr" defTabSz="914126">
                  <a:spcAft>
                    <a:spcPts val="100"/>
                  </a:spcAft>
                  <a:defRPr/>
                </a:pPr>
                <a:r>
                  <a:rPr lang="en-GB" sz="1200" kern="600" spc="10" dirty="0">
                    <a:solidFill>
                      <a:srgbClr val="174187"/>
                    </a:solidFill>
                    <a:ea typeface="Open Sans Light" panose="020B0306030504020204" pitchFamily="34" charset="0"/>
                    <a:cs typeface="Open Sans Light" panose="020B0306030504020204" pitchFamily="34" charset="0"/>
                  </a:rPr>
                  <a:t>Not reached</a:t>
                </a:r>
              </a:p>
              <a:p>
                <a:pPr algn="ctr" defTabSz="914126">
                  <a:spcAft>
                    <a:spcPts val="100"/>
                  </a:spcAft>
                  <a:defRPr/>
                </a:pPr>
                <a:r>
                  <a:rPr lang="en-GB" sz="1200" kern="600" spc="10" dirty="0">
                    <a:solidFill>
                      <a:srgbClr val="EB6212"/>
                    </a:solidFill>
                    <a:ea typeface="Open Sans Light" panose="020B0306030504020204" pitchFamily="34" charset="0"/>
                    <a:cs typeface="Open Sans Light" panose="020B0306030504020204" pitchFamily="34" charset="0"/>
                  </a:rPr>
                  <a:t>9.20 (4.99, )</a:t>
                </a:r>
              </a:p>
              <a:p>
                <a:pPr algn="ctr" defTabSz="914126">
                  <a:spcAft>
                    <a:spcPts val="100"/>
                  </a:spcAft>
                  <a:defRPr/>
                </a:pPr>
                <a:r>
                  <a:rPr lang="en-GB" sz="1200" kern="600" spc="10" dirty="0">
                    <a:solidFill>
                      <a:srgbClr val="575756"/>
                    </a:solidFill>
                    <a:ea typeface="Open Sans Light" panose="020B0306030504020204" pitchFamily="34" charset="0"/>
                    <a:cs typeface="Open Sans Light" panose="020B0306030504020204" pitchFamily="34" charset="0"/>
                  </a:rPr>
                  <a:t>9.20 (9.00, )</a:t>
                </a:r>
              </a:p>
            </p:txBody>
          </p:sp>
        </p:grpSp>
        <p:sp>
          <p:nvSpPr>
            <p:cNvPr id="687" name="TextBox 686">
              <a:extLst>
                <a:ext uri="{FF2B5EF4-FFF2-40B4-BE49-F238E27FC236}">
                  <a16:creationId xmlns:a16="http://schemas.microsoft.com/office/drawing/2014/main" id="{3ECF375C-A142-4BEC-B29A-E54A393C39DD}"/>
                </a:ext>
              </a:extLst>
            </p:cNvPr>
            <p:cNvSpPr txBox="1"/>
            <p:nvPr/>
          </p:nvSpPr>
          <p:spPr>
            <a:xfrm>
              <a:off x="8518846" y="3468630"/>
              <a:ext cx="1568495" cy="213900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0">
              <a:spAutoFit/>
            </a:bodyPr>
            <a:lstStyle/>
            <a:p>
              <a:pPr algn="ctr" defTabSz="914126">
                <a:defRPr/>
              </a:pPr>
              <a:r>
                <a:rPr lang="en-GB" sz="1200" b="1" kern="600" spc="10" dirty="0">
                  <a:ea typeface="Open Sans Semibold" panose="020B0706030804020204" pitchFamily="34" charset="0"/>
                  <a:cs typeface="Open Sans Semibold" panose="020B0706030804020204" pitchFamily="34" charset="0"/>
                </a:rPr>
                <a:t>Median (95% Cl) months</a:t>
              </a:r>
            </a:p>
          </p:txBody>
        </p:sp>
      </p:grpSp>
      <p:sp>
        <p:nvSpPr>
          <p:cNvPr id="811" name="Freeform: Shape 810">
            <a:extLst>
              <a:ext uri="{FF2B5EF4-FFF2-40B4-BE49-F238E27FC236}">
                <a16:creationId xmlns:a16="http://schemas.microsoft.com/office/drawing/2014/main" id="{C47A2671-9364-45F0-8E9F-3D3F1DDC8628}"/>
              </a:ext>
            </a:extLst>
          </p:cNvPr>
          <p:cNvSpPr/>
          <p:nvPr/>
        </p:nvSpPr>
        <p:spPr>
          <a:xfrm>
            <a:off x="8667069" y="2302283"/>
            <a:ext cx="121436" cy="0"/>
          </a:xfrm>
          <a:custGeom>
            <a:avLst/>
            <a:gdLst>
              <a:gd name="connsiteX0" fmla="*/ 135845 w 135844"/>
              <a:gd name="connsiteY0" fmla="*/ 0 h 15117"/>
              <a:gd name="connsiteX1" fmla="*/ 0 w 135844"/>
              <a:gd name="connsiteY1" fmla="*/ 0 h 151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35844" h="15117">
                <a:moveTo>
                  <a:pt x="135845" y="0"/>
                </a:moveTo>
                <a:lnTo>
                  <a:pt x="0" y="0"/>
                </a:lnTo>
              </a:path>
            </a:pathLst>
          </a:custGeom>
          <a:ln w="19050" cap="flat">
            <a:solidFill>
              <a:srgbClr val="174187"/>
            </a:solidFill>
            <a:prstDash val="solid"/>
            <a:miter/>
          </a:ln>
        </p:spPr>
        <p:txBody>
          <a:bodyPr rtlCol="0" anchor="ctr"/>
          <a:lstStyle/>
          <a:p>
            <a:endParaRPr lang="en-GB" dirty="0"/>
          </a:p>
        </p:txBody>
      </p:sp>
      <p:sp>
        <p:nvSpPr>
          <p:cNvPr id="934" name="Freeform: Shape 933">
            <a:extLst>
              <a:ext uri="{FF2B5EF4-FFF2-40B4-BE49-F238E27FC236}">
                <a16:creationId xmlns:a16="http://schemas.microsoft.com/office/drawing/2014/main" id="{BEDDC4BD-183F-48D0-8993-62A8CC5EF42E}"/>
              </a:ext>
            </a:extLst>
          </p:cNvPr>
          <p:cNvSpPr/>
          <p:nvPr/>
        </p:nvSpPr>
        <p:spPr>
          <a:xfrm>
            <a:off x="8663856" y="2497742"/>
            <a:ext cx="121436" cy="0"/>
          </a:xfrm>
          <a:custGeom>
            <a:avLst/>
            <a:gdLst>
              <a:gd name="connsiteX0" fmla="*/ 135845 w 135844"/>
              <a:gd name="connsiteY0" fmla="*/ 0 h 15117"/>
              <a:gd name="connsiteX1" fmla="*/ 0 w 135844"/>
              <a:gd name="connsiteY1" fmla="*/ 0 h 151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35844" h="15117">
                <a:moveTo>
                  <a:pt x="135845" y="0"/>
                </a:moveTo>
                <a:lnTo>
                  <a:pt x="0" y="0"/>
                </a:lnTo>
              </a:path>
            </a:pathLst>
          </a:custGeom>
          <a:ln w="19050" cap="flat">
            <a:solidFill>
              <a:srgbClr val="EB6212"/>
            </a:solidFill>
            <a:prstDash val="solid"/>
            <a:miter/>
          </a:ln>
        </p:spPr>
        <p:txBody>
          <a:bodyPr rtlCol="0" anchor="ctr"/>
          <a:lstStyle/>
          <a:p>
            <a:endParaRPr lang="en-GB" dirty="0"/>
          </a:p>
        </p:txBody>
      </p:sp>
      <p:sp>
        <p:nvSpPr>
          <p:cNvPr id="1153" name="Freeform: Shape 1152">
            <a:extLst>
              <a:ext uri="{FF2B5EF4-FFF2-40B4-BE49-F238E27FC236}">
                <a16:creationId xmlns:a16="http://schemas.microsoft.com/office/drawing/2014/main" id="{984C0FB5-350D-4E56-A5CC-83F8AE45D752}"/>
              </a:ext>
            </a:extLst>
          </p:cNvPr>
          <p:cNvSpPr/>
          <p:nvPr/>
        </p:nvSpPr>
        <p:spPr>
          <a:xfrm>
            <a:off x="8663853" y="2689356"/>
            <a:ext cx="121436" cy="0"/>
          </a:xfrm>
          <a:custGeom>
            <a:avLst/>
            <a:gdLst>
              <a:gd name="connsiteX0" fmla="*/ 135845 w 135844"/>
              <a:gd name="connsiteY0" fmla="*/ 0 h 15117"/>
              <a:gd name="connsiteX1" fmla="*/ 0 w 135844"/>
              <a:gd name="connsiteY1" fmla="*/ 0 h 151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35844" h="15117">
                <a:moveTo>
                  <a:pt x="135845" y="0"/>
                </a:moveTo>
                <a:lnTo>
                  <a:pt x="0" y="0"/>
                </a:lnTo>
              </a:path>
            </a:pathLst>
          </a:custGeom>
          <a:ln w="19050" cap="flat">
            <a:solidFill>
              <a:srgbClr val="575756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170" name="TextBox 1169">
            <a:extLst>
              <a:ext uri="{FF2B5EF4-FFF2-40B4-BE49-F238E27FC236}">
                <a16:creationId xmlns:a16="http://schemas.microsoft.com/office/drawing/2014/main" id="{9DD8332A-2621-4BAD-802F-BF2ABE8F015C}"/>
              </a:ext>
            </a:extLst>
          </p:cNvPr>
          <p:cNvSpPr txBox="1"/>
          <p:nvPr/>
        </p:nvSpPr>
        <p:spPr>
          <a:xfrm>
            <a:off x="2565079" y="5708522"/>
            <a:ext cx="6738046" cy="192593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 defTabSz="914126">
              <a:defRPr/>
            </a:pPr>
            <a:r>
              <a:rPr lang="en-GB" sz="1400" b="1" kern="600" spc="10" dirty="0">
                <a:ea typeface="Open Sans Semibold" panose="020B0706030804020204" pitchFamily="34" charset="0"/>
                <a:cs typeface="Open Sans Semibold" panose="020B0706030804020204" pitchFamily="34" charset="0"/>
              </a:rPr>
              <a:t>Time (months)</a:t>
            </a:r>
          </a:p>
        </p:txBody>
      </p:sp>
      <p:sp>
        <p:nvSpPr>
          <p:cNvPr id="1171" name="TextBox 1170">
            <a:extLst>
              <a:ext uri="{FF2B5EF4-FFF2-40B4-BE49-F238E27FC236}">
                <a16:creationId xmlns:a16="http://schemas.microsoft.com/office/drawing/2014/main" id="{75D0D6FD-86A4-406B-AA1A-9B0B81CDE728}"/>
              </a:ext>
            </a:extLst>
          </p:cNvPr>
          <p:cNvSpPr txBox="1"/>
          <p:nvPr/>
        </p:nvSpPr>
        <p:spPr>
          <a:xfrm>
            <a:off x="2785110" y="2013158"/>
            <a:ext cx="699198" cy="15132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914126">
              <a:defRPr/>
            </a:pPr>
            <a:r>
              <a:rPr lang="en-GB" sz="1100" b="1" kern="600" spc="10" dirty="0">
                <a:ea typeface="Open Sans Light" panose="020B0306030504020204" pitchFamily="34" charset="0"/>
                <a:cs typeface="Open Sans Light" panose="020B0306030504020204" pitchFamily="34" charset="0"/>
              </a:rPr>
              <a:t>Censored</a:t>
            </a:r>
          </a:p>
        </p:txBody>
      </p:sp>
      <p:grpSp>
        <p:nvGrpSpPr>
          <p:cNvPr id="1172" name="ORIGINAL">
            <a:extLst>
              <a:ext uri="{FF2B5EF4-FFF2-40B4-BE49-F238E27FC236}">
                <a16:creationId xmlns:a16="http://schemas.microsoft.com/office/drawing/2014/main" id="{8BF69177-EFC2-4786-B44D-1596BA620441}"/>
              </a:ext>
            </a:extLst>
          </p:cNvPr>
          <p:cNvGrpSpPr/>
          <p:nvPr/>
        </p:nvGrpSpPr>
        <p:grpSpPr>
          <a:xfrm>
            <a:off x="2679273" y="2031253"/>
            <a:ext cx="114101" cy="115133"/>
            <a:chOff x="2894867" y="1773935"/>
            <a:chExt cx="127639" cy="108518"/>
          </a:xfrm>
          <a:solidFill>
            <a:srgbClr val="000000"/>
          </a:solidFill>
        </p:grpSpPr>
        <p:sp>
          <p:nvSpPr>
            <p:cNvPr id="1173" name="Freeform: Shape 1172">
              <a:extLst>
                <a:ext uri="{FF2B5EF4-FFF2-40B4-BE49-F238E27FC236}">
                  <a16:creationId xmlns:a16="http://schemas.microsoft.com/office/drawing/2014/main" id="{041187EB-10C3-410A-AA6E-F5036E86DABC}"/>
                </a:ext>
              </a:extLst>
            </p:cNvPr>
            <p:cNvSpPr/>
            <p:nvPr/>
          </p:nvSpPr>
          <p:spPr>
            <a:xfrm flipV="1">
              <a:off x="2958686" y="1773935"/>
              <a:ext cx="0" cy="108518"/>
            </a:xfrm>
            <a:custGeom>
              <a:avLst/>
              <a:gdLst>
                <a:gd name="connsiteX0" fmla="*/ 48 w 17780"/>
                <a:gd name="connsiteY0" fmla="*/ 108528 h 108518"/>
                <a:gd name="connsiteX1" fmla="*/ 48 w 17780"/>
                <a:gd name="connsiteY1" fmla="*/ 9 h 1085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80" h="108518">
                  <a:moveTo>
                    <a:pt x="48" y="108528"/>
                  </a:moveTo>
                  <a:lnTo>
                    <a:pt x="48" y="9"/>
                  </a:lnTo>
                </a:path>
              </a:pathLst>
            </a:custGeom>
            <a:ln w="12700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174" name="Freeform: Shape 1173">
              <a:extLst>
                <a:ext uri="{FF2B5EF4-FFF2-40B4-BE49-F238E27FC236}">
                  <a16:creationId xmlns:a16="http://schemas.microsoft.com/office/drawing/2014/main" id="{6688B108-A080-46E1-B2E6-E982258748BC}"/>
                </a:ext>
              </a:extLst>
            </p:cNvPr>
            <p:cNvSpPr/>
            <p:nvPr/>
          </p:nvSpPr>
          <p:spPr>
            <a:xfrm flipV="1">
              <a:off x="2894867" y="1828194"/>
              <a:ext cx="127639" cy="0"/>
            </a:xfrm>
            <a:custGeom>
              <a:avLst/>
              <a:gdLst>
                <a:gd name="connsiteX0" fmla="*/ 48 w 127639"/>
                <a:gd name="connsiteY0" fmla="*/ 9 h 15117"/>
                <a:gd name="connsiteX1" fmla="*/ 127687 w 127639"/>
                <a:gd name="connsiteY1" fmla="*/ 9 h 1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7639" h="15117">
                  <a:moveTo>
                    <a:pt x="48" y="9"/>
                  </a:moveTo>
                  <a:lnTo>
                    <a:pt x="127687" y="9"/>
                  </a:lnTo>
                </a:path>
              </a:pathLst>
            </a:custGeom>
            <a:ln w="12700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</p:grpSp>
      <p:sp>
        <p:nvSpPr>
          <p:cNvPr id="1175" name="Text Placeholder 6">
            <a:extLst>
              <a:ext uri="{FF2B5EF4-FFF2-40B4-BE49-F238E27FC236}">
                <a16:creationId xmlns:a16="http://schemas.microsoft.com/office/drawing/2014/main" id="{B73D223F-EFBF-400F-A276-2B8D0B5917ED}"/>
              </a:ext>
            </a:extLst>
          </p:cNvPr>
          <p:cNvSpPr txBox="1">
            <a:spLocks/>
          </p:cNvSpPr>
          <p:nvPr/>
        </p:nvSpPr>
        <p:spPr>
          <a:xfrm>
            <a:off x="947738" y="6058177"/>
            <a:ext cx="10294407" cy="503237"/>
          </a:xfrm>
          <a:prstGeom prst="rect">
            <a:avLst/>
          </a:prstGeom>
          <a:noFill/>
        </p:spPr>
        <p:txBody>
          <a:bodyPr lIns="0" tIns="0" rIns="0" bIns="0" anchor="b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80000"/>
              <a:buFont typeface="Wingdings" pitchFamily="2" charset="2"/>
              <a:buChar char="§"/>
              <a:defRPr sz="2800" kern="1200">
                <a:solidFill>
                  <a:srgbClr val="023CA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80000"/>
              <a:buFont typeface="Wingdings" pitchFamily="2" charset="2"/>
              <a:buChar char="§"/>
              <a:defRPr sz="2400" kern="1200">
                <a:solidFill>
                  <a:srgbClr val="023CA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80000"/>
              <a:buFont typeface="Wingdings" pitchFamily="2" charset="2"/>
              <a:buChar char="§"/>
              <a:defRPr sz="2000" kern="1200">
                <a:solidFill>
                  <a:srgbClr val="023CA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80000"/>
              <a:buFont typeface="Wingdings" pitchFamily="2" charset="2"/>
              <a:buChar char="§"/>
              <a:defRPr sz="1800" kern="1200">
                <a:solidFill>
                  <a:srgbClr val="023CA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80000"/>
              <a:buFont typeface="Wingdings" pitchFamily="2" charset="2"/>
              <a:buChar char="§"/>
              <a:defRPr sz="1800" kern="1200">
                <a:solidFill>
                  <a:srgbClr val="023CA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spcBef>
                <a:spcPts val="0"/>
              </a:spcBef>
              <a:buNone/>
              <a:defRPr/>
            </a:pPr>
            <a:r>
              <a:rPr lang="en-GB" sz="900" dirty="0">
                <a:solidFill>
                  <a:schemeClr val="bg1">
                    <a:lumMod val="50000"/>
                  </a:schemeClr>
                </a:solidFill>
              </a:rPr>
              <a:t>No. of events: CR, n=4; PR, n=9; CR+PR, n=13. Efficacy 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analysis set </a:t>
            </a:r>
            <a:r>
              <a:rPr lang="en-GB" sz="900" dirty="0">
                <a:solidFill>
                  <a:schemeClr val="bg1">
                    <a:lumMod val="50000"/>
                  </a:schemeClr>
                </a:solidFill>
              </a:rPr>
              <a:t>(n=101) defined 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as patients with ≥12 weeks of follow-up since first dose or ≥2 post-baseline disease assessments or who died prior to their second disease assessment. </a:t>
            </a:r>
            <a:b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ea typeface="+mn-ea"/>
                <a:cs typeface="+mn-cs"/>
              </a:rPr>
            </a:br>
            <a:r>
              <a:rPr lang="en-GB" sz="900" dirty="0">
                <a:solidFill>
                  <a:schemeClr val="bg1">
                    <a:lumMod val="50000"/>
                  </a:schemeClr>
                </a:solidFill>
              </a:rPr>
              <a:t>CI, confidence interval; CR, complete response; DOR, duration of response; PFS, progression-free survival; PR, partial response. </a:t>
            </a:r>
            <a:endParaRPr kumimoji="0" lang="en-GB" sz="9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176" name="Rectangle: Rounded Corners 1175">
            <a:extLst>
              <a:ext uri="{FF2B5EF4-FFF2-40B4-BE49-F238E27FC236}">
                <a16:creationId xmlns:a16="http://schemas.microsoft.com/office/drawing/2014/main" id="{106CEB03-FDAF-4244-ADA1-9623CCA65ABF}"/>
              </a:ext>
            </a:extLst>
          </p:cNvPr>
          <p:cNvSpPr/>
          <p:nvPr/>
        </p:nvSpPr>
        <p:spPr bwMode="auto">
          <a:xfrm>
            <a:off x="2883138" y="3742383"/>
            <a:ext cx="2830534" cy="528352"/>
          </a:xfrm>
          <a:prstGeom prst="roundRect">
            <a:avLst>
              <a:gd name="adj" fmla="val 0"/>
            </a:avLst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noFill/>
            <a:prstDash val="solid"/>
            <a:round/>
            <a:headEnd type="none" w="lg" len="lg"/>
            <a:tailEnd type="none" w="lg" len="lg"/>
          </a:ln>
          <a:effectLst/>
        </p:spPr>
        <p:txBody>
          <a:bodyPr rot="0" spcFirstLastPara="0" vertOverflow="overflow" horzOverflow="overflow" vert="horz" wrap="square" lIns="72000" tIns="0" rIns="7200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2700" lvl="0" algn="ctr"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+mn-ea"/>
                <a:cs typeface="Arial"/>
              </a:rPr>
              <a:t>Median </a:t>
            </a:r>
            <a:r>
              <a:rPr lang="en-GB" sz="1200" b="1" dirty="0">
                <a:solidFill>
                  <a:srgbClr val="FFFFFF"/>
                </a:solidFill>
                <a:cs typeface="Arial"/>
              </a:rPr>
              <a:t>(95% CI) PFS:</a:t>
            </a:r>
            <a:br>
              <a:rPr lang="en-GB" sz="1200" b="1" dirty="0">
                <a:solidFill>
                  <a:srgbClr val="FFFFFF"/>
                </a:solidFill>
                <a:cs typeface="Arial"/>
              </a:rPr>
            </a:br>
            <a:r>
              <a:rPr lang="en-GB" sz="1200" b="1" dirty="0">
                <a:solidFill>
                  <a:srgbClr val="FFFFFF"/>
                </a:solidFill>
                <a:cs typeface="Arial"/>
              </a:rPr>
              <a:t> 9.2 (9.0–not reached) months</a:t>
            </a: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ea typeface="+mn-ea"/>
              <a:cs typeface="Arial"/>
            </a:endParaRPr>
          </a:p>
        </p:txBody>
      </p:sp>
      <p:sp>
        <p:nvSpPr>
          <p:cNvPr id="1177" name="TextBox 1176">
            <a:extLst>
              <a:ext uri="{FF2B5EF4-FFF2-40B4-BE49-F238E27FC236}">
                <a16:creationId xmlns:a16="http://schemas.microsoft.com/office/drawing/2014/main" id="{0D7EFEFA-970A-4A3B-80A5-D893D8E5AB24}"/>
              </a:ext>
            </a:extLst>
          </p:cNvPr>
          <p:cNvSpPr txBox="1"/>
          <p:nvPr/>
        </p:nvSpPr>
        <p:spPr>
          <a:xfrm rot="16200000">
            <a:off x="883545" y="3585806"/>
            <a:ext cx="2285574" cy="192543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 defTabSz="914126">
              <a:defRPr/>
            </a:pPr>
            <a:r>
              <a:rPr lang="en-GB" sz="1400" b="1" kern="600" spc="10" dirty="0">
                <a:ea typeface="Open Sans Semibold" panose="020B0706030804020204" pitchFamily="34" charset="0"/>
                <a:cs typeface="Open Sans Semibold" panose="020B0706030804020204" pitchFamily="34" charset="0"/>
              </a:rPr>
              <a:t>Probability</a:t>
            </a:r>
            <a:endParaRPr lang="en-GB" sz="1400" b="1" kern="600" spc="10" baseline="30000" dirty="0"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0256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88BB6D7-39D7-4B8A-AB5D-E4AFACC7C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Most Common TEAEs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E495DCF0-0034-4368-BBE1-1F76DB8B27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2218445"/>
              </p:ext>
            </p:extLst>
          </p:nvPr>
        </p:nvGraphicFramePr>
        <p:xfrm>
          <a:off x="947738" y="1808163"/>
          <a:ext cx="5005388" cy="27391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045932">
                  <a:extLst>
                    <a:ext uri="{9D8B030D-6E8A-4147-A177-3AD203B41FA5}">
                      <a16:colId xmlns:a16="http://schemas.microsoft.com/office/drawing/2014/main" val="1158204745"/>
                    </a:ext>
                  </a:extLst>
                </a:gridCol>
                <a:gridCol w="1959456">
                  <a:extLst>
                    <a:ext uri="{9D8B030D-6E8A-4147-A177-3AD203B41FA5}">
                      <a16:colId xmlns:a16="http://schemas.microsoft.com/office/drawing/2014/main" val="2623666018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chemeClr val="bg1"/>
                          </a:solidFill>
                        </a:rPr>
                        <a:t>All-grade TEAEs in ≥20% </a:t>
                      </a:r>
                      <a:br>
                        <a:rPr lang="en-GB" sz="1600" dirty="0">
                          <a:solidFill>
                            <a:schemeClr val="bg1"/>
                          </a:solidFill>
                        </a:rPr>
                      </a:br>
                      <a:r>
                        <a:rPr lang="en-GB" sz="1600" dirty="0">
                          <a:solidFill>
                            <a:schemeClr val="bg1"/>
                          </a:solidFill>
                        </a:rPr>
                        <a:t>of patients</a:t>
                      </a:r>
                    </a:p>
                  </a:txBody>
                  <a:tcPr anchor="ctr">
                    <a:lnL w="12700" cmpd="sng">
                      <a:noFill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83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Total (N=117)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83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906340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en-US" sz="1400" noProof="0" dirty="0">
                          <a:solidFill>
                            <a:schemeClr val="tx1"/>
                          </a:solidFill>
                        </a:rPr>
                        <a:t>Any TEAE of any grade</a:t>
                      </a:r>
                    </a:p>
                  </a:txBody>
                  <a:tcPr anchor="ctr"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noProof="0" dirty="0">
                          <a:solidFill>
                            <a:schemeClr val="tx1"/>
                          </a:solidFill>
                        </a:rPr>
                        <a:t>116 (99.1)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mpd="sng">
                      <a:noFill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001301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en-US" sz="1400" noProof="0" dirty="0">
                          <a:solidFill>
                            <a:schemeClr val="tx1"/>
                          </a:solidFill>
                        </a:rPr>
                        <a:t>Fatigue</a:t>
                      </a:r>
                    </a:p>
                  </a:txBody>
                  <a:tcPr anchor="ctr"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noProof="0" dirty="0">
                          <a:solidFill>
                            <a:schemeClr val="tx1"/>
                          </a:solidFill>
                        </a:rPr>
                        <a:t>43 (36.8)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147363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en-US" sz="1400" noProof="0" dirty="0">
                          <a:solidFill>
                            <a:schemeClr val="tx1"/>
                          </a:solidFill>
                        </a:rPr>
                        <a:t>Maculopapular rash</a:t>
                      </a:r>
                    </a:p>
                  </a:txBody>
                  <a:tcPr anchor="ctr"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noProof="0" dirty="0">
                          <a:solidFill>
                            <a:schemeClr val="tx1"/>
                          </a:solidFill>
                        </a:rPr>
                        <a:t>33 (28.2)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606077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en-US" sz="1400" noProof="0" dirty="0">
                          <a:solidFill>
                            <a:schemeClr val="tx1"/>
                          </a:solidFill>
                        </a:rPr>
                        <a:t>Nausea</a:t>
                      </a:r>
                    </a:p>
                  </a:txBody>
                  <a:tcPr anchor="ctr"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noProof="0" dirty="0">
                          <a:solidFill>
                            <a:schemeClr val="tx1"/>
                          </a:solidFill>
                        </a:rPr>
                        <a:t>32 (27.4)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951022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en-US" sz="1400" noProof="0">
                          <a:solidFill>
                            <a:schemeClr val="tx1"/>
                          </a:solidFill>
                        </a:rPr>
                        <a:t>Pyrexia</a:t>
                      </a:r>
                    </a:p>
                  </a:txBody>
                  <a:tcPr anchor="ctr"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31 (26.5)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181526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en-US" sz="1400" noProof="0" dirty="0">
                          <a:solidFill>
                            <a:schemeClr val="tx1"/>
                          </a:solidFill>
                        </a:rPr>
                        <a:t>Anemia</a:t>
                      </a:r>
                    </a:p>
                  </a:txBody>
                  <a:tcPr anchor="ctr"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noProof="0" dirty="0">
                          <a:solidFill>
                            <a:schemeClr val="tx1"/>
                          </a:solidFill>
                        </a:rPr>
                        <a:t>24 (20.5)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16567613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433ADA2D-B58F-4D37-ADFB-06D0F07417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3266295"/>
              </p:ext>
            </p:extLst>
          </p:nvPr>
        </p:nvGraphicFramePr>
        <p:xfrm>
          <a:off x="6240464" y="1808164"/>
          <a:ext cx="5003798" cy="27391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024827">
                  <a:extLst>
                    <a:ext uri="{9D8B030D-6E8A-4147-A177-3AD203B41FA5}">
                      <a16:colId xmlns:a16="http://schemas.microsoft.com/office/drawing/2014/main" val="1158204745"/>
                    </a:ext>
                  </a:extLst>
                </a:gridCol>
                <a:gridCol w="1978971">
                  <a:extLst>
                    <a:ext uri="{9D8B030D-6E8A-4147-A177-3AD203B41FA5}">
                      <a16:colId xmlns:a16="http://schemas.microsoft.com/office/drawing/2014/main" val="2623666018"/>
                    </a:ext>
                  </a:extLst>
                </a:gridCol>
              </a:tblGrid>
              <a:tr h="576000">
                <a:tc>
                  <a:txBody>
                    <a:bodyPr/>
                    <a:lstStyle/>
                    <a:p>
                      <a:r>
                        <a:rPr lang="en-GB" sz="1600" dirty="0"/>
                        <a:t>Grade ≥3 </a:t>
                      </a:r>
                      <a:r>
                        <a:rPr lang="en-GB" sz="1600" dirty="0">
                          <a:solidFill>
                            <a:schemeClr val="bg1"/>
                          </a:solidFill>
                        </a:rPr>
                        <a:t>TEAEs in </a:t>
                      </a:r>
                      <a:r>
                        <a:rPr lang="en-GB" sz="1600" dirty="0"/>
                        <a:t>≥5% </a:t>
                      </a:r>
                      <a:br>
                        <a:rPr lang="en-GB" sz="1600" dirty="0"/>
                      </a:br>
                      <a:r>
                        <a:rPr lang="en-GB" sz="1600" dirty="0"/>
                        <a:t>of patients</a:t>
                      </a:r>
                      <a:endParaRPr lang="en-GB" sz="1600" dirty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83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Total (N=117)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83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906340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en-US" sz="1400" noProof="0" dirty="0">
                          <a:solidFill>
                            <a:schemeClr val="tx1"/>
                          </a:solidFill>
                        </a:rPr>
                        <a:t>Any TEAE Grade ≥3</a:t>
                      </a:r>
                      <a:endParaRPr lang="en-US" sz="1400" noProof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noProof="0" dirty="0">
                          <a:solidFill>
                            <a:schemeClr val="tx1"/>
                          </a:solidFill>
                        </a:rPr>
                        <a:t>62 (53.0)</a:t>
                      </a:r>
                      <a:endParaRPr lang="en-US" sz="140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mpd="sng">
                      <a:noFill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35118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en-US" sz="1400" noProof="0" dirty="0">
                          <a:solidFill>
                            <a:schemeClr val="tx1"/>
                          </a:solidFill>
                        </a:rPr>
                        <a:t>Hypophosphatemia</a:t>
                      </a:r>
                      <a:endParaRPr lang="en-US" sz="140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noProof="0" dirty="0">
                          <a:solidFill>
                            <a:schemeClr val="tx1"/>
                          </a:solidFill>
                        </a:rPr>
                        <a:t>9 (7.7)</a:t>
                      </a:r>
                      <a:endParaRPr lang="en-US" sz="140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147363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>
                          <a:solidFill>
                            <a:schemeClr val="tx1"/>
                          </a:solidFill>
                        </a:rPr>
                        <a:t>Maculopapular rash</a:t>
                      </a:r>
                    </a:p>
                  </a:txBody>
                  <a:tcPr anchor="ctr"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noProof="0" dirty="0">
                          <a:solidFill>
                            <a:schemeClr val="tx1"/>
                          </a:solidFill>
                          <a:latin typeface="+mn-lt"/>
                        </a:rPr>
                        <a:t>8 (6.8)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327594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en-US" sz="1400" noProof="0" dirty="0">
                          <a:solidFill>
                            <a:schemeClr val="tx1"/>
                          </a:solidFill>
                          <a:latin typeface="+mn-lt"/>
                        </a:rPr>
                        <a:t>Thrombocytopenia</a:t>
                      </a:r>
                    </a:p>
                  </a:txBody>
                  <a:tcPr anchor="ctr"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>
                          <a:solidFill>
                            <a:schemeClr val="tx1"/>
                          </a:solidFill>
                          <a:latin typeface="+mn-lt"/>
                        </a:rPr>
                        <a:t>8 (6.8)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791948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en-US" sz="1400" noProof="0" dirty="0">
                          <a:solidFill>
                            <a:schemeClr val="tx1"/>
                          </a:solidFill>
                          <a:latin typeface="+mn-lt"/>
                        </a:rPr>
                        <a:t>Anemia</a:t>
                      </a:r>
                    </a:p>
                  </a:txBody>
                  <a:tcPr anchor="ctr"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noProof="0" dirty="0">
                          <a:solidFill>
                            <a:schemeClr val="tx1"/>
                          </a:solidFill>
                          <a:latin typeface="+mn-lt"/>
                        </a:rPr>
                        <a:t>7 (6.0)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206934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en-US" sz="1400" noProof="0" dirty="0">
                          <a:solidFill>
                            <a:schemeClr val="tx1"/>
                          </a:solidFill>
                        </a:rPr>
                        <a:t>Lymphopenia</a:t>
                      </a:r>
                      <a:endParaRPr lang="en-US" sz="140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noProof="0" dirty="0">
                          <a:solidFill>
                            <a:schemeClr val="tx1"/>
                          </a:solidFill>
                          <a:latin typeface="+mn-lt"/>
                        </a:rPr>
                        <a:t>7 (6.0)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6344840"/>
                  </a:ext>
                </a:extLst>
              </a:tr>
            </a:tbl>
          </a:graphicData>
        </a:graphic>
      </p:graphicFrame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5F0D2D4D-B826-4F1F-A303-4E64AC1EDA0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1C0736-39BE-0D4C-B5D3-E9E510DE3886}" type="slidenum">
              <a:rPr lang="en-US" smtClean="0"/>
              <a:pPr/>
              <a:t>13</a:t>
            </a:fld>
            <a:endParaRPr lang="en-US"/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60122874-43B2-4517-994C-B9F18BA8EE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0696382"/>
              </p:ext>
            </p:extLst>
          </p:nvPr>
        </p:nvGraphicFramePr>
        <p:xfrm>
          <a:off x="947737" y="4895850"/>
          <a:ext cx="10296525" cy="108267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8168654">
                  <a:extLst>
                    <a:ext uri="{9D8B030D-6E8A-4147-A177-3AD203B41FA5}">
                      <a16:colId xmlns:a16="http://schemas.microsoft.com/office/drawing/2014/main" val="1158204745"/>
                    </a:ext>
                  </a:extLst>
                </a:gridCol>
                <a:gridCol w="2127871">
                  <a:extLst>
                    <a:ext uri="{9D8B030D-6E8A-4147-A177-3AD203B41FA5}">
                      <a16:colId xmlns:a16="http://schemas.microsoft.com/office/drawing/2014/main" val="2623666018"/>
                    </a:ext>
                  </a:extLst>
                </a:gridCol>
              </a:tblGrid>
              <a:tr h="384175">
                <a:tc>
                  <a:txBody>
                    <a:bodyPr/>
                    <a:lstStyle/>
                    <a:p>
                      <a:r>
                        <a:rPr lang="en-GB" sz="1600" strike="noStrike" dirty="0">
                          <a:solidFill>
                            <a:schemeClr val="bg1"/>
                          </a:solidFill>
                        </a:rPr>
                        <a:t>All-grade </a:t>
                      </a:r>
                      <a:r>
                        <a:rPr lang="en-GB" sz="1600" dirty="0">
                          <a:solidFill>
                            <a:schemeClr val="bg1"/>
                          </a:solidFill>
                        </a:rPr>
                        <a:t>TEAEs leading to dose delay, reduction or discontinuation</a:t>
                      </a:r>
                      <a:endParaRPr lang="en-GB" sz="1600" dirty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83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Total (N=117)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83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9063405"/>
                  </a:ext>
                </a:extLst>
              </a:tr>
              <a:tr h="3492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Dose delay or reduction</a:t>
                      </a:r>
                      <a:endPara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56 (47.9)</a:t>
                      </a:r>
                      <a:endParaRPr lang="en-GB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351184"/>
                  </a:ext>
                </a:extLst>
              </a:tr>
              <a:tr h="349250"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Discontinuation</a:t>
                      </a:r>
                      <a:endParaRPr lang="en-GB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16 (13.7) </a:t>
                      </a:r>
                      <a:endParaRPr lang="en-GB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1473633"/>
                  </a:ext>
                </a:extLst>
              </a:tr>
            </a:tbl>
          </a:graphicData>
        </a:graphic>
      </p:graphicFrame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702456DF-56E9-4213-900F-9C0694A98556}"/>
              </a:ext>
            </a:extLst>
          </p:cNvPr>
          <p:cNvSpPr txBox="1">
            <a:spLocks/>
          </p:cNvSpPr>
          <p:nvPr/>
        </p:nvSpPr>
        <p:spPr>
          <a:xfrm>
            <a:off x="947738" y="6058177"/>
            <a:ext cx="10294407" cy="503237"/>
          </a:xfrm>
          <a:prstGeom prst="rect">
            <a:avLst/>
          </a:prstGeom>
          <a:noFill/>
        </p:spPr>
        <p:txBody>
          <a:bodyPr lIns="0" tIns="0" rIns="0" bIns="0" anchor="b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80000"/>
              <a:buFont typeface="Wingdings" pitchFamily="2" charset="2"/>
              <a:buChar char="§"/>
              <a:defRPr sz="2800" kern="1200">
                <a:solidFill>
                  <a:srgbClr val="023CA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80000"/>
              <a:buFont typeface="Wingdings" pitchFamily="2" charset="2"/>
              <a:buChar char="§"/>
              <a:defRPr sz="2400" kern="1200">
                <a:solidFill>
                  <a:srgbClr val="023CA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80000"/>
              <a:buFont typeface="Wingdings" pitchFamily="2" charset="2"/>
              <a:buChar char="§"/>
              <a:defRPr sz="2000" kern="1200">
                <a:solidFill>
                  <a:srgbClr val="023CA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80000"/>
              <a:buFont typeface="Wingdings" pitchFamily="2" charset="2"/>
              <a:buChar char="§"/>
              <a:defRPr sz="1800" kern="1200">
                <a:solidFill>
                  <a:srgbClr val="023CA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80000"/>
              <a:buFont typeface="Wingdings" pitchFamily="2" charset="2"/>
              <a:buChar char="§"/>
              <a:defRPr sz="1800" kern="1200">
                <a:solidFill>
                  <a:srgbClr val="023CA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80000"/>
              <a:buFont typeface="Wingdings" pitchFamily="2" charset="2"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TEAE, treatment-emergent adverse event.</a:t>
            </a:r>
          </a:p>
        </p:txBody>
      </p:sp>
    </p:spTree>
    <p:extLst>
      <p:ext uri="{BB962C8B-B14F-4D97-AF65-F5344CB8AC3E}">
        <p14:creationId xmlns:p14="http://schemas.microsoft.com/office/powerpoint/2010/main" val="42716278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D8315-4028-459D-A27E-8CDF3E1B33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PBD-associated TEAEs and Fatal TEAEs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6BD429-F61D-4441-A59C-EBF6472C483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1C0736-39BE-0D4C-B5D3-E9E510DE3886}" type="slidenum">
              <a:rPr lang="en-US" smtClean="0"/>
              <a:pPr/>
              <a:t>14</a:t>
            </a:fld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CED9AD9-3C5D-474D-8916-71295069E62A}"/>
              </a:ext>
            </a:extLst>
          </p:cNvPr>
          <p:cNvGrpSpPr/>
          <p:nvPr/>
        </p:nvGrpSpPr>
        <p:grpSpPr>
          <a:xfrm>
            <a:off x="6240463" y="1812390"/>
            <a:ext cx="4998506" cy="3146961"/>
            <a:chOff x="953030" y="2505600"/>
            <a:chExt cx="4998508" cy="3146961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1E3FCA6E-755A-4C14-B3BC-BB303158E6AD}"/>
                </a:ext>
              </a:extLst>
            </p:cNvPr>
            <p:cNvSpPr/>
            <p:nvPr/>
          </p:nvSpPr>
          <p:spPr>
            <a:xfrm>
              <a:off x="953030" y="3135035"/>
              <a:ext cx="4998507" cy="251752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tIns="144000" rIns="144000" bIns="72000" rtlCol="0" anchor="t"/>
            <a:lstStyle/>
            <a:p>
              <a:pPr marL="285750" lvl="0" indent="-285750">
                <a:spcAft>
                  <a:spcPts val="600"/>
                </a:spcAft>
                <a:buClr>
                  <a:schemeClr val="accent2"/>
                </a:buClr>
                <a:buFont typeface="Arial" panose="020B0604020202020204" pitchFamily="34" charset="0"/>
                <a:buChar char="•"/>
                <a:defRPr/>
              </a:pPr>
              <a:r>
                <a:rPr lang="en-GB" sz="1600" dirty="0">
                  <a:solidFill>
                    <a:schemeClr val="tx1"/>
                  </a:solidFill>
                </a:rPr>
                <a:t>Three patients (2.6%) had a fatal TEAE:</a:t>
              </a:r>
            </a:p>
            <a:p>
              <a:pPr marL="742950" lvl="1" indent="-285750">
                <a:spcAft>
                  <a:spcPts val="600"/>
                </a:spcAft>
                <a:buClr>
                  <a:schemeClr val="accent2"/>
                </a:buClr>
                <a:buFont typeface="Calibri" panose="020F0502020204030204" pitchFamily="34" charset="0"/>
                <a:buChar char="─"/>
                <a:defRPr/>
              </a:pPr>
              <a:r>
                <a:rPr lang="en-GB" sz="1400" dirty="0">
                  <a:solidFill>
                    <a:schemeClr val="tx1"/>
                  </a:solidFill>
                </a:rPr>
                <a:t>Myocardial infarction in 1 (0.9%) patient, considered not related to treatment</a:t>
              </a:r>
            </a:p>
            <a:p>
              <a:pPr marL="742950" lvl="1" indent="-285750">
                <a:spcAft>
                  <a:spcPts val="600"/>
                </a:spcAft>
                <a:buClr>
                  <a:schemeClr val="accent2"/>
                </a:buClr>
                <a:buFont typeface="Calibri" panose="020F0502020204030204" pitchFamily="34" charset="0"/>
                <a:buChar char="─"/>
                <a:defRPr/>
              </a:pPr>
              <a:r>
                <a:rPr lang="en-GB" sz="1400" dirty="0">
                  <a:solidFill>
                    <a:schemeClr val="tx1"/>
                  </a:solidFill>
                </a:rPr>
                <a:t>Respiratory failure in 1 (0.9%) patient, considered unlikely related to treatment</a:t>
              </a:r>
            </a:p>
            <a:p>
              <a:pPr marL="742950" lvl="1" indent="-285750">
                <a:spcAft>
                  <a:spcPts val="600"/>
                </a:spcAft>
                <a:buClr>
                  <a:schemeClr val="accent2"/>
                </a:buClr>
                <a:buFont typeface="Calibri" panose="020F0502020204030204" pitchFamily="34" charset="0"/>
                <a:buChar char="─"/>
                <a:defRPr/>
              </a:pPr>
              <a:r>
                <a:rPr lang="en-GB" sz="1400" dirty="0">
                  <a:solidFill>
                    <a:schemeClr val="tx1"/>
                  </a:solidFill>
                </a:rPr>
                <a:t>Adenovirus infection in 1 (0.9%) patient, considered unlikely related to treatment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8BFCD7F3-50C6-481A-AFDC-69B68D577A7F}"/>
                </a:ext>
              </a:extLst>
            </p:cNvPr>
            <p:cNvSpPr/>
            <p:nvPr/>
          </p:nvSpPr>
          <p:spPr>
            <a:xfrm>
              <a:off x="953031" y="2505600"/>
              <a:ext cx="4998507" cy="678951"/>
            </a:xfrm>
            <a:prstGeom prst="rect">
              <a:avLst/>
            </a:prstGeom>
            <a:solidFill>
              <a:srgbClr val="E16C0E"/>
            </a:solidFill>
            <a:ln w="9525">
              <a:solidFill>
                <a:srgbClr val="E16C0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Fatal TEAEs</a:t>
              </a:r>
              <a:endPara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endParaRP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8586E1F6-8183-4720-8980-DB2BA0BE944D}"/>
              </a:ext>
            </a:extLst>
          </p:cNvPr>
          <p:cNvGrpSpPr/>
          <p:nvPr/>
        </p:nvGrpSpPr>
        <p:grpSpPr>
          <a:xfrm>
            <a:off x="953029" y="1812391"/>
            <a:ext cx="4998505" cy="3146959"/>
            <a:chOff x="953030" y="2505601"/>
            <a:chExt cx="4998508" cy="3146959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78711046-85A1-4012-A956-436EE3621DEF}"/>
                </a:ext>
              </a:extLst>
            </p:cNvPr>
            <p:cNvSpPr/>
            <p:nvPr/>
          </p:nvSpPr>
          <p:spPr>
            <a:xfrm>
              <a:off x="953030" y="3135034"/>
              <a:ext cx="4998507" cy="251752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tIns="144000" rIns="144000" bIns="72000" rtlCol="0" anchor="t"/>
            <a:lstStyle/>
            <a:p>
              <a:pPr marL="285750" lvl="0" indent="-285750">
                <a:spcAft>
                  <a:spcPts val="600"/>
                </a:spcAft>
                <a:buClr>
                  <a:srgbClr val="2585B7"/>
                </a:buClr>
                <a:buFont typeface="Arial" panose="020B0604020202020204" pitchFamily="34" charset="0"/>
                <a:buChar char="•"/>
                <a:defRPr/>
              </a:pPr>
              <a:r>
                <a:rPr kumimoji="0" 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ea typeface="+mn-ea"/>
                  <a:cs typeface="+mn-cs"/>
                </a:rPr>
                <a:t>Skin reactions/nail disorders in </a:t>
              </a:r>
              <a:r>
                <a:rPr lang="en-US" sz="1600" dirty="0">
                  <a:solidFill>
                    <a:schemeClr val="tx1"/>
                  </a:solidFill>
                </a:rPr>
                <a:t>76 (65.0%) patients</a:t>
              </a:r>
              <a:r>
                <a:rPr kumimoji="0" lang="en-US" sz="1600" b="0" i="0" u="none" strike="noStrike" kern="1200" cap="none" spc="0" normalizeH="0" baseline="3000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ea typeface="+mn-ea"/>
                  <a:cs typeface="+mn-cs"/>
                </a:rPr>
                <a:t>a</a:t>
              </a: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endParaRPr>
            </a:p>
            <a:p>
              <a:pPr marL="285750" indent="-285750">
                <a:spcAft>
                  <a:spcPts val="600"/>
                </a:spcAft>
                <a:buClr>
                  <a:srgbClr val="2585B7"/>
                </a:buClr>
                <a:buFont typeface="Arial" panose="020B0604020202020204" pitchFamily="34" charset="0"/>
                <a:buChar char="•"/>
                <a:defRPr/>
              </a:pPr>
              <a:r>
                <a:rPr lang="en-GB" sz="1600" dirty="0">
                  <a:solidFill>
                    <a:schemeClr val="tx1"/>
                  </a:solidFill>
                </a:rPr>
                <a:t>Liver function test abnormalities in 31 (26.5%) patients </a:t>
              </a:r>
            </a:p>
            <a:p>
              <a:pPr marL="285750" indent="-285750">
                <a:spcAft>
                  <a:spcPts val="600"/>
                </a:spcAft>
                <a:buClr>
                  <a:srgbClr val="2585B7"/>
                </a:buClr>
                <a:buFont typeface="Arial" panose="020B0604020202020204" pitchFamily="34" charset="0"/>
                <a:buChar char="•"/>
                <a:defRPr/>
              </a:pPr>
              <a:r>
                <a:rPr lang="en-US" sz="1600" dirty="0">
                  <a:solidFill>
                    <a:schemeClr val="tx1"/>
                  </a:solidFill>
                </a:rPr>
                <a:t>Edema or effusion in 14 (12.0%) patients </a:t>
              </a:r>
              <a:endParaRPr lang="en-GB" sz="1600" dirty="0">
                <a:solidFill>
                  <a:schemeClr val="tx1"/>
                </a:solidFill>
              </a:endParaRPr>
            </a:p>
            <a:p>
              <a:pPr marL="285750" marR="0" lvl="0" indent="-28575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>
                  <a:srgbClr val="2585B7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en-US" sz="1600" b="0" i="0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Arial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866C3556-B64C-4A53-8C52-1B582ECA5DBB}"/>
                </a:ext>
              </a:extLst>
            </p:cNvPr>
            <p:cNvSpPr/>
            <p:nvPr/>
          </p:nvSpPr>
          <p:spPr>
            <a:xfrm>
              <a:off x="953031" y="2505601"/>
              <a:ext cx="4998507" cy="678950"/>
            </a:xfrm>
            <a:prstGeom prst="rect">
              <a:avLst/>
            </a:prstGeom>
            <a:solidFill>
              <a:srgbClr val="2585B7"/>
            </a:solidFill>
            <a:ln w="9525">
              <a:solidFill>
                <a:srgbClr val="0083C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Categories of TEAEs considered PBD-associated</a:t>
              </a:r>
              <a:endPara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endParaRPr>
            </a:p>
          </p:txBody>
        </p:sp>
      </p:grpSp>
      <p:sp>
        <p:nvSpPr>
          <p:cNvPr id="18" name="Text Placeholder 6">
            <a:extLst>
              <a:ext uri="{FF2B5EF4-FFF2-40B4-BE49-F238E27FC236}">
                <a16:creationId xmlns:a16="http://schemas.microsoft.com/office/drawing/2014/main" id="{578787F8-9C47-4EFA-B7DF-F2C984EB9D7E}"/>
              </a:ext>
            </a:extLst>
          </p:cNvPr>
          <p:cNvSpPr txBox="1">
            <a:spLocks/>
          </p:cNvSpPr>
          <p:nvPr/>
        </p:nvSpPr>
        <p:spPr>
          <a:xfrm>
            <a:off x="947738" y="6058177"/>
            <a:ext cx="10294407" cy="503237"/>
          </a:xfrm>
          <a:prstGeom prst="rect">
            <a:avLst/>
          </a:prstGeom>
          <a:noFill/>
        </p:spPr>
        <p:txBody>
          <a:bodyPr lIns="0" tIns="0" rIns="0" bIns="0" anchor="b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80000"/>
              <a:buFont typeface="Wingdings" pitchFamily="2" charset="2"/>
              <a:buChar char="§"/>
              <a:defRPr sz="2800" kern="1200">
                <a:solidFill>
                  <a:srgbClr val="023CA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80000"/>
              <a:buFont typeface="Wingdings" pitchFamily="2" charset="2"/>
              <a:buChar char="§"/>
              <a:defRPr sz="2400" kern="1200">
                <a:solidFill>
                  <a:srgbClr val="023CA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80000"/>
              <a:buFont typeface="Wingdings" pitchFamily="2" charset="2"/>
              <a:buChar char="§"/>
              <a:defRPr sz="2000" kern="1200">
                <a:solidFill>
                  <a:srgbClr val="023CA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80000"/>
              <a:buFont typeface="Wingdings" pitchFamily="2" charset="2"/>
              <a:buChar char="§"/>
              <a:defRPr sz="1800" kern="1200">
                <a:solidFill>
                  <a:srgbClr val="023CA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80000"/>
              <a:buFont typeface="Wingdings" pitchFamily="2" charset="2"/>
              <a:buChar char="§"/>
              <a:defRPr sz="1800" kern="1200">
                <a:solidFill>
                  <a:srgbClr val="023CA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spcBef>
                <a:spcPts val="0"/>
              </a:spcBef>
              <a:buNone/>
              <a:defRPr/>
            </a:pPr>
            <a:r>
              <a:rPr lang="en-US" sz="900" baseline="30000" dirty="0">
                <a:solidFill>
                  <a:schemeClr val="bg1">
                    <a:lumMod val="50000"/>
                  </a:schemeClr>
                </a:solidFill>
              </a:rPr>
              <a:t>a 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For S</a:t>
            </a:r>
            <a:r>
              <a:rPr lang="en-GB" sz="900" dirty="0">
                <a:solidFill>
                  <a:schemeClr val="bg1">
                    <a:lumMod val="50000"/>
                  </a:schemeClr>
                </a:solidFill>
              </a:rPr>
              <a:t>kin reactions/nail disorders category: </a:t>
            </a:r>
            <a:r>
              <a:rPr lang="pt-BR" sz="900" dirty="0">
                <a:solidFill>
                  <a:schemeClr val="bg1">
                    <a:lumMod val="50000"/>
                  </a:schemeClr>
                </a:solidFill>
              </a:rPr>
              <a:t>Grade 1: n=30 (25.6%); Grade 2: n=26 (22.2%); Grade 3: n=19 (16.2%); Grade 4: n=1 (0.9%); Grade 5: n=0. </a:t>
            </a:r>
            <a:br>
              <a:rPr lang="pt-BR" sz="900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GBS, Guillain-Barré syndrome; PBD, pyrrolobenzodiazepine; 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TEAE, treatment-emergent adverse event.</a:t>
            </a:r>
          </a:p>
        </p:txBody>
      </p:sp>
    </p:spTree>
    <p:extLst>
      <p:ext uri="{BB962C8B-B14F-4D97-AF65-F5344CB8AC3E}">
        <p14:creationId xmlns:p14="http://schemas.microsoft.com/office/powerpoint/2010/main" val="20672722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88BB6D7-39D7-4B8A-AB5D-E4AFACC7C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353800" cy="1325563"/>
          </a:xfrm>
        </p:spPr>
        <p:txBody>
          <a:bodyPr/>
          <a:lstStyle/>
          <a:p>
            <a:r>
              <a:rPr lang="en-GB" dirty="0"/>
              <a:t>GBS/Polyradiculopathy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DB1A79C-4F43-44D7-ABCC-935A37311EE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81C0736-39BE-0D4C-B5D3-E9E510DE388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8566E5D5-5AFB-4B54-B5E9-1792A07BD3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9144244"/>
              </p:ext>
            </p:extLst>
          </p:nvPr>
        </p:nvGraphicFramePr>
        <p:xfrm>
          <a:off x="947737" y="2597921"/>
          <a:ext cx="10296527" cy="337879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059179">
                  <a:extLst>
                    <a:ext uri="{9D8B030D-6E8A-4147-A177-3AD203B41FA5}">
                      <a16:colId xmlns:a16="http://schemas.microsoft.com/office/drawing/2014/main" val="1158204745"/>
                    </a:ext>
                  </a:extLst>
                </a:gridCol>
                <a:gridCol w="1931161">
                  <a:extLst>
                    <a:ext uri="{9D8B030D-6E8A-4147-A177-3AD203B41FA5}">
                      <a16:colId xmlns:a16="http://schemas.microsoft.com/office/drawing/2014/main" val="2289533570"/>
                    </a:ext>
                  </a:extLst>
                </a:gridCol>
                <a:gridCol w="886069">
                  <a:extLst>
                    <a:ext uri="{9D8B030D-6E8A-4147-A177-3AD203B41FA5}">
                      <a16:colId xmlns:a16="http://schemas.microsoft.com/office/drawing/2014/main" val="303370703"/>
                    </a:ext>
                  </a:extLst>
                </a:gridCol>
                <a:gridCol w="1457896">
                  <a:extLst>
                    <a:ext uri="{9D8B030D-6E8A-4147-A177-3AD203B41FA5}">
                      <a16:colId xmlns:a16="http://schemas.microsoft.com/office/drawing/2014/main" val="2623666018"/>
                    </a:ext>
                  </a:extLst>
                </a:gridCol>
                <a:gridCol w="2962222">
                  <a:extLst>
                    <a:ext uri="{9D8B030D-6E8A-4147-A177-3AD203B41FA5}">
                      <a16:colId xmlns:a16="http://schemas.microsoft.com/office/drawing/2014/main" val="1982020987"/>
                    </a:ext>
                  </a:extLst>
                </a:gridCol>
              </a:tblGrid>
              <a:tr h="758231">
                <a:tc>
                  <a:txBody>
                    <a:bodyPr/>
                    <a:lstStyle/>
                    <a:p>
                      <a:pPr algn="l"/>
                      <a:r>
                        <a:rPr lang="en-GB" sz="1600" strike="noStrike" dirty="0">
                          <a:solidFill>
                            <a:schemeClr val="bg1"/>
                          </a:solidFill>
                        </a:rPr>
                        <a:t>AE by preferred term</a:t>
                      </a:r>
                      <a:endParaRPr lang="en-GB" sz="1600" dirty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83C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600" dirty="0"/>
                        <a:t>Study day event </a:t>
                      </a:r>
                      <a:br>
                        <a:rPr lang="en-GB" sz="1600" dirty="0"/>
                      </a:br>
                      <a:r>
                        <a:rPr lang="en-GB" sz="1600" dirty="0"/>
                        <a:t>start–stop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83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aseline="0" dirty="0"/>
                        <a:t>Max grade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83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Grade at last assessment</a:t>
                      </a:r>
                      <a:endParaRPr lang="en-GB" sz="1600" baseline="30000" dirty="0"/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83C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/>
                        <a:t>Outcome at last assessment</a:t>
                      </a:r>
                      <a:endParaRPr lang="en-GB" sz="16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83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9063405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Radiculopathy</a:t>
                      </a:r>
                      <a:endPara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Days 41–206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Recovered/resolved</a:t>
                      </a:r>
                      <a:endParaRPr lang="en-GB" sz="1400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+mn-lt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209662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/>
                      <a:r>
                        <a:rPr lang="en-GB" sz="1400" dirty="0">
                          <a:solidFill>
                            <a:schemeClr val="tx1"/>
                          </a:solidFill>
                          <a:latin typeface="+mn-lt"/>
                        </a:rPr>
                        <a:t>GBS</a:t>
                      </a:r>
                      <a:endParaRPr lang="en-GB" sz="1400" strike="sng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Days 164–283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Recovered/resolved</a:t>
                      </a:r>
                      <a:endParaRPr lang="en-GB" sz="1400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+mn-lt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49207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/>
                      <a:r>
                        <a:rPr lang="en-GB" sz="1400" dirty="0">
                          <a:solidFill>
                            <a:schemeClr val="tx1"/>
                          </a:solidFill>
                          <a:latin typeface="+mn-lt"/>
                        </a:rPr>
                        <a:t>GBS</a:t>
                      </a:r>
                    </a:p>
                  </a:txBody>
                  <a:tcPr anchor="ctr">
                    <a:lnL w="12700" cmpd="sng">
                      <a:noFill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Day 48–ongoing</a:t>
                      </a:r>
                      <a:r>
                        <a:rPr lang="en-GB" sz="1400" baseline="30000" dirty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Not recovered/not resolved</a:t>
                      </a:r>
                      <a:endParaRPr lang="en-GB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37944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/>
                      <a:r>
                        <a:rPr lang="en-GB" sz="1400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Polyneuropathy (assessed as polyradiculopathy by Sponsor)</a:t>
                      </a:r>
                      <a:r>
                        <a:rPr lang="en-GB" sz="1400" strike="noStrike" baseline="30000" dirty="0">
                          <a:solidFill>
                            <a:schemeClr val="tx1"/>
                          </a:solidFill>
                          <a:latin typeface="+mn-lt"/>
                        </a:rPr>
                        <a:t>a</a:t>
                      </a:r>
                    </a:p>
                  </a:txBody>
                  <a:tcPr anchor="ctr">
                    <a:lnL w="12700" cmpd="sng">
                      <a:noFill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Day 64–ongoing</a:t>
                      </a:r>
                      <a:r>
                        <a:rPr lang="en-GB" sz="1400" baseline="30000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Recovering/resolving</a:t>
                      </a:r>
                      <a:endParaRPr lang="en-GB" sz="1400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+mn-lt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829838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/>
                      <a:r>
                        <a:rPr lang="en-GB" sz="1400" dirty="0">
                          <a:solidFill>
                            <a:schemeClr val="tx1"/>
                          </a:solidFill>
                          <a:latin typeface="+mn-lt"/>
                        </a:rPr>
                        <a:t>GBS</a:t>
                      </a:r>
                    </a:p>
                  </a:txBody>
                  <a:tcPr anchor="ctr">
                    <a:lnL w="12700" cmpd="sng">
                      <a:noFill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Day 137–ongoing</a:t>
                      </a:r>
                      <a:r>
                        <a:rPr lang="en-GB" sz="1400" baseline="30000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Not recovered/not resolved</a:t>
                      </a:r>
                      <a:endParaRPr lang="en-GB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5501502"/>
                  </a:ext>
                </a:extLst>
              </a:tr>
              <a:tr h="367200">
                <a:tc>
                  <a:txBody>
                    <a:bodyPr/>
                    <a:lstStyle/>
                    <a:p>
                      <a:pPr algn="l"/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GBS</a:t>
                      </a:r>
                      <a:endParaRPr lang="en-GB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Day 24–ongoing</a:t>
                      </a:r>
                      <a:r>
                        <a:rPr lang="en-GB" sz="1400" baseline="30000" dirty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Not recovered/not resolved</a:t>
                      </a:r>
                      <a:endParaRPr lang="en-GB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6705470"/>
                  </a:ext>
                </a:extLst>
              </a:tr>
              <a:tr h="367200">
                <a:tc>
                  <a:txBody>
                    <a:bodyPr/>
                    <a:lstStyle/>
                    <a:p>
                      <a:pPr algn="l"/>
                      <a:r>
                        <a:rPr lang="en-GB" sz="1400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GBS</a:t>
                      </a:r>
                    </a:p>
                  </a:txBody>
                  <a:tcPr anchor="ctr">
                    <a:lnL w="12700" cmpd="sng">
                      <a:noFill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Day 101–ongoing</a:t>
                      </a:r>
                      <a:r>
                        <a:rPr lang="en-GB" sz="1400" baseline="30000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Not recovered/not resolved</a:t>
                      </a:r>
                      <a:endParaRPr lang="en-GB" sz="1400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9768397"/>
                  </a:ext>
                </a:extLst>
              </a:tr>
            </a:tbl>
          </a:graphicData>
        </a:graphic>
      </p:graphicFrame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3BE63F5E-41D3-4E1B-AA62-0C7BDF854A59}"/>
              </a:ext>
            </a:extLst>
          </p:cNvPr>
          <p:cNvSpPr txBox="1">
            <a:spLocks/>
          </p:cNvSpPr>
          <p:nvPr/>
        </p:nvSpPr>
        <p:spPr>
          <a:xfrm>
            <a:off x="947738" y="6058177"/>
            <a:ext cx="10294407" cy="503237"/>
          </a:xfrm>
          <a:prstGeom prst="rect">
            <a:avLst/>
          </a:prstGeom>
          <a:noFill/>
        </p:spPr>
        <p:txBody>
          <a:bodyPr lIns="0" tIns="0" rIns="0" bIns="0" anchor="b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80000"/>
              <a:buFont typeface="Wingdings" pitchFamily="2" charset="2"/>
              <a:buChar char="§"/>
              <a:defRPr sz="2800" kern="1200">
                <a:solidFill>
                  <a:srgbClr val="023CA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80000"/>
              <a:buFont typeface="Wingdings" pitchFamily="2" charset="2"/>
              <a:buChar char="§"/>
              <a:defRPr sz="2400" kern="1200">
                <a:solidFill>
                  <a:srgbClr val="023CA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80000"/>
              <a:buFont typeface="Wingdings" pitchFamily="2" charset="2"/>
              <a:buChar char="§"/>
              <a:defRPr sz="2000" kern="1200">
                <a:solidFill>
                  <a:srgbClr val="023CA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80000"/>
              <a:buFont typeface="Wingdings" pitchFamily="2" charset="2"/>
              <a:buChar char="§"/>
              <a:defRPr sz="1800" kern="1200">
                <a:solidFill>
                  <a:srgbClr val="023CA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80000"/>
              <a:buFont typeface="Wingdings" pitchFamily="2" charset="2"/>
              <a:buChar char="§"/>
              <a:defRPr sz="1800" kern="1200">
                <a:solidFill>
                  <a:srgbClr val="023CA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80000"/>
              <a:buFont typeface="Wingdings" pitchFamily="2" charset="2"/>
              <a:buNone/>
              <a:tabLst/>
              <a:defRPr/>
            </a:pPr>
            <a:r>
              <a:rPr kumimoji="0" lang="en-US" sz="900" b="0" i="0" u="none" strike="noStrike" kern="1200" cap="none" spc="0" normalizeH="0" baseline="3000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 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Additional events reported in the same patient included Grade 3 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meningitis aseptic, which was recovering/resolving at last assessment; Grade 3 facial paralysis, not recovered/not resolved; and Grade 4 inappropriate 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antidiuretic hormone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secretion, which recovered/resolved; all 3 events were considered related to treatment; </a:t>
            </a:r>
            <a:r>
              <a:rPr kumimoji="0" lang="en-US" sz="900" b="0" i="0" u="none" strike="noStrike" kern="1200" cap="none" spc="0" normalizeH="0" baseline="3000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 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 last assessment prior to data cut-off.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b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AE, adverse event; GBS, Guillain-Barré syndrome.</a:t>
            </a:r>
            <a:endParaRPr kumimoji="0" lang="en-GB" sz="9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590B561E-8F91-458B-BDF7-2E17586C0663}"/>
              </a:ext>
            </a:extLst>
          </p:cNvPr>
          <p:cNvGrpSpPr/>
          <p:nvPr/>
        </p:nvGrpSpPr>
        <p:grpSpPr>
          <a:xfrm>
            <a:off x="953032" y="1813456"/>
            <a:ext cx="10288056" cy="525762"/>
            <a:chOff x="951444" y="1810280"/>
            <a:chExt cx="10288056" cy="525762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0348E32A-0545-4515-9B17-DDB267D17DB8}"/>
                </a:ext>
              </a:extLst>
            </p:cNvPr>
            <p:cNvSpPr/>
            <p:nvPr/>
          </p:nvSpPr>
          <p:spPr>
            <a:xfrm>
              <a:off x="951444" y="1810280"/>
              <a:ext cx="10288056" cy="525762"/>
            </a:xfrm>
            <a:prstGeom prst="rect">
              <a:avLst/>
            </a:prstGeom>
            <a:noFill/>
            <a:ln w="9525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600"/>
                </a:spcAft>
                <a:buClr>
                  <a:srgbClr val="023CA6"/>
                </a:buClr>
                <a:defRPr/>
              </a:pPr>
              <a:r>
                <a:rPr lang="en-GB" sz="1400" dirty="0">
                  <a:solidFill>
                    <a:schemeClr val="tx1"/>
                  </a:solidFill>
                </a:rPr>
                <a:t>Total: 7/117 (6.0%) patients. All events were deemed related or probably related to treatment 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E3914C63-1D90-473C-B14A-C6703ADE5E3D}"/>
                </a:ext>
              </a:extLst>
            </p:cNvPr>
            <p:cNvSpPr/>
            <p:nvPr/>
          </p:nvSpPr>
          <p:spPr>
            <a:xfrm>
              <a:off x="951444" y="1811339"/>
              <a:ext cx="54000" cy="523115"/>
            </a:xfrm>
            <a:prstGeom prst="rect">
              <a:avLst/>
            </a:prstGeom>
            <a:solidFill>
              <a:srgbClr val="003DA6"/>
            </a:solidFill>
            <a:ln w="9525">
              <a:solidFill>
                <a:srgbClr val="003DA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8229066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01FF1FA-7462-421F-B6C4-2977C96B65A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1C0736-39BE-0D4C-B5D3-E9E510DE3886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88BB6D7-39D7-4B8A-AB5D-E4AFACC7C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Conclusions</a:t>
            </a:r>
          </a:p>
        </p:txBody>
      </p:sp>
      <p:sp>
        <p:nvSpPr>
          <p:cNvPr id="25" name="Text Placeholder 6">
            <a:extLst>
              <a:ext uri="{FF2B5EF4-FFF2-40B4-BE49-F238E27FC236}">
                <a16:creationId xmlns:a16="http://schemas.microsoft.com/office/drawing/2014/main" id="{D380E4D3-A1A2-4CFC-9672-3375ED09381C}"/>
              </a:ext>
            </a:extLst>
          </p:cNvPr>
          <p:cNvSpPr txBox="1">
            <a:spLocks/>
          </p:cNvSpPr>
          <p:nvPr/>
        </p:nvSpPr>
        <p:spPr>
          <a:xfrm>
            <a:off x="947738" y="6058177"/>
            <a:ext cx="10294407" cy="503237"/>
          </a:xfrm>
          <a:prstGeom prst="rect">
            <a:avLst/>
          </a:prstGeom>
          <a:noFill/>
        </p:spPr>
        <p:txBody>
          <a:bodyPr lIns="0" tIns="0" rIns="0" bIns="0" anchor="b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80000"/>
              <a:buFont typeface="Wingdings" pitchFamily="2" charset="2"/>
              <a:buChar char="§"/>
              <a:defRPr sz="2800" kern="1200">
                <a:solidFill>
                  <a:srgbClr val="023CA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80000"/>
              <a:buFont typeface="Wingdings" pitchFamily="2" charset="2"/>
              <a:buChar char="§"/>
              <a:defRPr sz="2400" kern="1200">
                <a:solidFill>
                  <a:srgbClr val="023CA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80000"/>
              <a:buFont typeface="Wingdings" pitchFamily="2" charset="2"/>
              <a:buChar char="§"/>
              <a:defRPr sz="2000" kern="1200">
                <a:solidFill>
                  <a:srgbClr val="023CA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80000"/>
              <a:buFont typeface="Wingdings" pitchFamily="2" charset="2"/>
              <a:buChar char="§"/>
              <a:defRPr sz="1800" kern="1200">
                <a:solidFill>
                  <a:srgbClr val="023CA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80000"/>
              <a:buFont typeface="Wingdings" pitchFamily="2" charset="2"/>
              <a:buChar char="§"/>
              <a:defRPr sz="1800" kern="1200">
                <a:solidFill>
                  <a:srgbClr val="023CA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spcBef>
                <a:spcPts val="0"/>
              </a:spcBef>
              <a:buNone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1. </a:t>
            </a:r>
            <a:r>
              <a:rPr lang="en-GB" sz="900" dirty="0">
                <a:solidFill>
                  <a:schemeClr val="bg1">
                    <a:lumMod val="50000"/>
                  </a:schemeClr>
                </a:solidFill>
              </a:rPr>
              <a:t>Collins G, et al. Oral presentation, ICML, Lugano, Switzerland, Jun 18–22, 2019; 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2. </a:t>
            </a:r>
            <a:r>
              <a:rPr lang="en-GB" sz="900" dirty="0">
                <a:solidFill>
                  <a:schemeClr val="bg1">
                    <a:lumMod val="50000"/>
                  </a:schemeClr>
                </a:solidFill>
              </a:rPr>
              <a:t>Herrera A, et al. Oral presentation, ASH Virtual Meeting, Dec 5–8, 2020; 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3. </a:t>
            </a:r>
            <a:r>
              <a:rPr lang="en-US" sz="900" dirty="0" err="1">
                <a:solidFill>
                  <a:schemeClr val="bg1">
                    <a:lumMod val="50000"/>
                  </a:schemeClr>
                </a:solidFill>
              </a:rPr>
              <a:t>Hamadani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 M, et al. </a:t>
            </a:r>
            <a:r>
              <a:rPr lang="en-US" sz="900" i="1" dirty="0">
                <a:solidFill>
                  <a:schemeClr val="bg1">
                    <a:lumMod val="50000"/>
                  </a:schemeClr>
                </a:solidFill>
              </a:rPr>
              <a:t>Lancet </a:t>
            </a:r>
            <a:r>
              <a:rPr lang="en-US" sz="900" i="1" dirty="0" err="1">
                <a:solidFill>
                  <a:schemeClr val="bg1">
                    <a:lumMod val="50000"/>
                  </a:schemeClr>
                </a:solidFill>
              </a:rPr>
              <a:t>Haematol</a:t>
            </a:r>
            <a:r>
              <a:rPr lang="en-US" sz="9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2021;8(6):e433-e445 [doi:10.1016/S2352-3026(21)00103-4, </a:t>
            </a:r>
            <a:r>
              <a:rPr lang="en-US" sz="900" dirty="0" err="1">
                <a:solidFill>
                  <a:schemeClr val="bg1">
                    <a:lumMod val="50000"/>
                  </a:schemeClr>
                </a:solidFill>
              </a:rPr>
              <a:t>Epub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 May 25, 2021]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; 4. </a:t>
            </a:r>
            <a:r>
              <a:rPr kumimoji="0" lang="en-GB" sz="9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Haanen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 JBAG, et al. </a:t>
            </a:r>
            <a:r>
              <a:rPr lang="en-GB" sz="900" i="1" dirty="0">
                <a:solidFill>
                  <a:schemeClr val="bg1">
                    <a:lumMod val="50000"/>
                  </a:schemeClr>
                </a:solidFill>
              </a:rPr>
              <a:t>Ann Oncol </a:t>
            </a:r>
            <a:r>
              <a:rPr lang="en-GB" sz="900" dirty="0">
                <a:solidFill>
                  <a:schemeClr val="bg1">
                    <a:lumMod val="50000"/>
                  </a:schemeClr>
                </a:solidFill>
              </a:rPr>
              <a:t>2017;28(Suppl. 4): i119–i142. </a:t>
            </a:r>
            <a:br>
              <a:rPr lang="en-GB" sz="900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GB" sz="900" dirty="0">
                <a:solidFill>
                  <a:schemeClr val="bg1">
                    <a:lumMod val="50000"/>
                  </a:schemeClr>
                </a:solidFill>
              </a:rPr>
              <a:t>AE, adverse event; BV, brentuximab </a:t>
            </a:r>
            <a:r>
              <a:rPr lang="en-GB" sz="900" dirty="0" err="1">
                <a:solidFill>
                  <a:schemeClr val="bg1">
                    <a:lumMod val="50000"/>
                  </a:schemeClr>
                </a:solidFill>
              </a:rPr>
              <a:t>vedotin</a:t>
            </a:r>
            <a:r>
              <a:rPr lang="en-GB" sz="900" dirty="0">
                <a:solidFill>
                  <a:schemeClr val="bg1">
                    <a:lumMod val="50000"/>
                  </a:schemeClr>
                </a:solidFill>
              </a:rPr>
              <a:t>; </a:t>
            </a:r>
            <a:r>
              <a:rPr lang="en-GB" sz="900" dirty="0" err="1">
                <a:solidFill>
                  <a:schemeClr val="bg1">
                    <a:lumMod val="50000"/>
                  </a:schemeClr>
                </a:solidFill>
              </a:rPr>
              <a:t>cHL</a:t>
            </a:r>
            <a:r>
              <a:rPr lang="en-GB" sz="900" dirty="0">
                <a:solidFill>
                  <a:schemeClr val="bg1">
                    <a:lumMod val="50000"/>
                  </a:schemeClr>
                </a:solidFill>
              </a:rPr>
              <a:t>, classical Hodgkin lymphoma; CRR, complete response rate; DOR, duration of response; 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GBS, Guillain-Barré syndrome;</a:t>
            </a:r>
            <a:r>
              <a:rPr lang="en-GB" sz="900" dirty="0">
                <a:solidFill>
                  <a:schemeClr val="bg1">
                    <a:lumMod val="50000"/>
                  </a:schemeClr>
                </a:solidFill>
              </a:rPr>
              <a:t> Ig, immunoglobulin; ORR, overall response rate; </a:t>
            </a:r>
            <a:br>
              <a:rPr lang="en-GB" sz="900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GB" sz="900" dirty="0">
                <a:solidFill>
                  <a:schemeClr val="bg1">
                    <a:lumMod val="50000"/>
                  </a:schemeClr>
                </a:solidFill>
              </a:rPr>
              <a:t>PD-1, programmed cell death protein 1; R/R, relapsed or refractory. </a:t>
            </a: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7320D1C4-0EC5-4D23-A6C5-10CEA5299336}"/>
              </a:ext>
            </a:extLst>
          </p:cNvPr>
          <p:cNvGrpSpPr/>
          <p:nvPr/>
        </p:nvGrpSpPr>
        <p:grpSpPr>
          <a:xfrm>
            <a:off x="948513" y="1808956"/>
            <a:ext cx="10291798" cy="1013327"/>
            <a:chOff x="948513" y="1808332"/>
            <a:chExt cx="10291798" cy="1013327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9A35EF8B-1A36-46C4-9A4D-B12AABBCD925}"/>
                </a:ext>
              </a:extLst>
            </p:cNvPr>
            <p:cNvSpPr/>
            <p:nvPr/>
          </p:nvSpPr>
          <p:spPr>
            <a:xfrm>
              <a:off x="3641574" y="1813659"/>
              <a:ext cx="7598737" cy="1008000"/>
            </a:xfrm>
            <a:prstGeom prst="rect">
              <a:avLst/>
            </a:prstGeom>
            <a:noFill/>
            <a:ln w="9525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R="0" lvl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>
                  <a:srgbClr val="003DA6"/>
                </a:buClr>
                <a:buSzTx/>
                <a:tabLst/>
                <a:defRPr/>
              </a:pPr>
              <a:r>
                <a:rPr kumimoji="0" lang="en-US" sz="1600" i="0" u="none" strike="noStrike" kern="1200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ea typeface="+mn-ea"/>
                  <a:cs typeface="+mn-cs"/>
                </a:rPr>
                <a:t>In this Phase 2 study of heavily pre-treated patients with R/R </a:t>
              </a:r>
              <a:r>
                <a:rPr kumimoji="0" lang="en-US" sz="1600" i="0" u="none" strike="noStrike" kern="1200" cap="none" spc="0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ea typeface="+mn-ea"/>
                  <a:cs typeface="+mn-cs"/>
                </a:rPr>
                <a:t>cHL</a:t>
              </a:r>
              <a:r>
                <a:rPr kumimoji="0" lang="en-US" sz="1600" i="0" u="none" strike="noStrike" kern="1200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ea typeface="+mn-ea"/>
                  <a:cs typeface="+mn-cs"/>
                </a:rPr>
                <a:t> </a:t>
              </a:r>
              <a:r>
                <a:rPr lang="en-US" sz="1600" dirty="0">
                  <a:solidFill>
                    <a:schemeClr val="tx1"/>
                  </a:solidFill>
                </a:rPr>
                <a:t>post </a:t>
              </a:r>
              <a:r>
                <a:rPr kumimoji="0" lang="en-US" sz="1600" i="0" u="none" strike="noStrike" kern="1200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ea typeface="+mn-ea"/>
                  <a:cs typeface="+mn-cs"/>
                </a:rPr>
                <a:t>BV and </a:t>
              </a:r>
              <a:br>
                <a:rPr kumimoji="0" lang="en-US" sz="1600" i="0" u="none" strike="noStrike" kern="1200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ea typeface="+mn-ea"/>
                  <a:cs typeface="+mn-cs"/>
                </a:rPr>
              </a:br>
              <a:r>
                <a:rPr kumimoji="0" lang="en-US" sz="1600" i="0" u="none" strike="noStrike" kern="1200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ea typeface="+mn-ea"/>
                  <a:cs typeface="+mn-cs"/>
                </a:rPr>
                <a:t>PD-1 blockade failure, preliminary data show Cami demonstrated a favorable </a:t>
              </a:r>
              <a:br>
                <a:rPr kumimoji="0" lang="en-US" sz="1600" i="0" u="none" strike="noStrike" kern="1200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ea typeface="+mn-ea"/>
                  <a:cs typeface="+mn-cs"/>
                </a:rPr>
              </a:br>
              <a:r>
                <a:rPr kumimoji="0" lang="en-US" sz="1600" i="0" u="none" strike="noStrike" kern="1200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ea typeface="+mn-ea"/>
                  <a:cs typeface="+mn-cs"/>
                </a:rPr>
                <a:t>ORR of 66.3%, with a CRR of 27.7%. ORR data continue to mature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3D8419A3-C798-43FC-A129-0E7FCA636A19}"/>
                </a:ext>
              </a:extLst>
            </p:cNvPr>
            <p:cNvSpPr/>
            <p:nvPr/>
          </p:nvSpPr>
          <p:spPr>
            <a:xfrm>
              <a:off x="3643162" y="1813565"/>
              <a:ext cx="54000" cy="1008000"/>
            </a:xfrm>
            <a:prstGeom prst="rect">
              <a:avLst/>
            </a:prstGeom>
            <a:solidFill>
              <a:srgbClr val="003DA6"/>
            </a:solidFill>
            <a:ln w="9525">
              <a:solidFill>
                <a:srgbClr val="003DA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>
                <a:solidFill>
                  <a:schemeClr val="tx1"/>
                </a:solidFill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A407B1C9-D2FD-461F-BD55-6939E1923814}"/>
                </a:ext>
              </a:extLst>
            </p:cNvPr>
            <p:cNvSpPr/>
            <p:nvPr/>
          </p:nvSpPr>
          <p:spPr>
            <a:xfrm>
              <a:off x="948513" y="1808332"/>
              <a:ext cx="2519999" cy="1006665"/>
            </a:xfrm>
            <a:prstGeom prst="rect">
              <a:avLst/>
            </a:prstGeom>
            <a:solidFill>
              <a:srgbClr val="023CA6"/>
            </a:solidFill>
            <a:ln w="9525">
              <a:solidFill>
                <a:srgbClr val="003DA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>
                <a:defRPr/>
              </a:pPr>
              <a:r>
                <a:rPr lang="en-US" sz="1800" b="1" dirty="0">
                  <a:solidFill>
                    <a:schemeClr val="bg1"/>
                  </a:solidFill>
                  <a:cs typeface="Arial" panose="020B0604020202020204" pitchFamily="34" charset="0"/>
                </a:rPr>
                <a:t>Favorable ORR</a:t>
              </a: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97DF3369-925F-4C75-ADB9-C105C53E2AF4}"/>
              </a:ext>
            </a:extLst>
          </p:cNvPr>
          <p:cNvGrpSpPr/>
          <p:nvPr/>
        </p:nvGrpSpPr>
        <p:grpSpPr>
          <a:xfrm>
            <a:off x="948794" y="2866284"/>
            <a:ext cx="10291798" cy="1009441"/>
            <a:chOff x="948794" y="2864121"/>
            <a:chExt cx="10291798" cy="1009441"/>
          </a:xfrm>
        </p:grpSpPr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5E0BFC7F-6378-4D70-AF2C-2117F60B42E9}"/>
                </a:ext>
              </a:extLst>
            </p:cNvPr>
            <p:cNvGrpSpPr/>
            <p:nvPr/>
          </p:nvGrpSpPr>
          <p:grpSpPr>
            <a:xfrm>
              <a:off x="3641855" y="2865467"/>
              <a:ext cx="7598737" cy="1008095"/>
              <a:chOff x="949856" y="1810210"/>
              <a:chExt cx="7598737" cy="524715"/>
            </a:xfrm>
          </p:grpSpPr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CFCE9333-BE36-4766-BF15-1CBD502CDF7A}"/>
                  </a:ext>
                </a:extLst>
              </p:cNvPr>
              <p:cNvSpPr/>
              <p:nvPr/>
            </p:nvSpPr>
            <p:spPr>
              <a:xfrm>
                <a:off x="949856" y="1810259"/>
                <a:ext cx="7598737" cy="524666"/>
              </a:xfrm>
              <a:prstGeom prst="rect">
                <a:avLst/>
              </a:prstGeom>
              <a:noFill/>
              <a:ln w="9525">
                <a:solidFill>
                  <a:schemeClr val="bg1">
                    <a:lumMod val="7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21600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R="0" lvl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Clr>
                    <a:srgbClr val="003DA6"/>
                  </a:buClr>
                  <a:buSzTx/>
                  <a:tabLst/>
                  <a:defRPr/>
                </a:pPr>
                <a:r>
                  <a:rPr kumimoji="0" lang="en-GB" sz="160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ea typeface="+mn-ea"/>
                    <a:cs typeface="+mn-cs"/>
                  </a:rPr>
                  <a:t>Patient DOR was encouraging; median DOR was not reached</a:t>
                </a:r>
              </a:p>
              <a:p>
                <a:pPr marR="0" lvl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Clr>
                    <a:srgbClr val="003DA6"/>
                  </a:buClr>
                  <a:buSzTx/>
                  <a:tabLst/>
                  <a:defRPr/>
                </a:pPr>
                <a:r>
                  <a:rPr lang="en-GB" sz="1600" dirty="0">
                    <a:solidFill>
                      <a:schemeClr val="tx1"/>
                    </a:solidFill>
                  </a:rPr>
                  <a:t>Time-to-event data continue to mature</a:t>
                </a:r>
                <a:endParaRPr kumimoji="0" lang="en-GB" sz="160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ea typeface="+mn-ea"/>
                  <a:cs typeface="+mn-cs"/>
                </a:endParaRPr>
              </a:p>
            </p:txBody>
          </p:sp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A01BC915-6861-4839-BFE1-66D642BE6E27}"/>
                  </a:ext>
                </a:extLst>
              </p:cNvPr>
              <p:cNvSpPr/>
              <p:nvPr/>
            </p:nvSpPr>
            <p:spPr>
              <a:xfrm>
                <a:off x="951444" y="1810210"/>
                <a:ext cx="54000" cy="524665"/>
              </a:xfrm>
              <a:prstGeom prst="rect">
                <a:avLst/>
              </a:prstGeom>
              <a:solidFill>
                <a:srgbClr val="E16C0E"/>
              </a:solidFill>
              <a:ln w="9525">
                <a:solidFill>
                  <a:srgbClr val="E16C0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60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BF31C759-ACC0-40DA-BC26-FEA895396544}"/>
                </a:ext>
              </a:extLst>
            </p:cNvPr>
            <p:cNvSpPr/>
            <p:nvPr/>
          </p:nvSpPr>
          <p:spPr>
            <a:xfrm>
              <a:off x="948794" y="2864121"/>
              <a:ext cx="2519999" cy="1006665"/>
            </a:xfrm>
            <a:prstGeom prst="rect">
              <a:avLst/>
            </a:prstGeom>
            <a:solidFill>
              <a:srgbClr val="E16C0E"/>
            </a:solidFill>
            <a:ln w="9525">
              <a:solidFill>
                <a:srgbClr val="E16C0E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>
                <a:defRPr/>
              </a:pPr>
              <a:r>
                <a:rPr lang="en-GB" sz="1800" b="1" dirty="0">
                  <a:solidFill>
                    <a:schemeClr val="bg1"/>
                  </a:solidFill>
                  <a:cs typeface="Arial" panose="020B0604020202020204" pitchFamily="34" charset="0"/>
                </a:rPr>
                <a:t>Encouraging DOR</a:t>
              </a: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6B8BA473-69BF-4395-97C3-2C4B487E1F40}"/>
              </a:ext>
            </a:extLst>
          </p:cNvPr>
          <p:cNvGrpSpPr/>
          <p:nvPr/>
        </p:nvGrpSpPr>
        <p:grpSpPr>
          <a:xfrm>
            <a:off x="950878" y="3919726"/>
            <a:ext cx="10290210" cy="1008733"/>
            <a:chOff x="950878" y="3918322"/>
            <a:chExt cx="10290210" cy="1008733"/>
          </a:xfrm>
        </p:grpSpPr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A74E7C77-AC16-4FD5-BA72-44B3C0F95348}"/>
                </a:ext>
              </a:extLst>
            </p:cNvPr>
            <p:cNvGrpSpPr/>
            <p:nvPr/>
          </p:nvGrpSpPr>
          <p:grpSpPr>
            <a:xfrm>
              <a:off x="3640764" y="3918964"/>
              <a:ext cx="7600324" cy="1008091"/>
              <a:chOff x="949857" y="1810211"/>
              <a:chExt cx="7600324" cy="524713"/>
            </a:xfrm>
          </p:grpSpPr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D913A3B1-A892-48F5-8D6B-E7C5908161F4}"/>
                  </a:ext>
                </a:extLst>
              </p:cNvPr>
              <p:cNvSpPr/>
              <p:nvPr/>
            </p:nvSpPr>
            <p:spPr>
              <a:xfrm>
                <a:off x="949857" y="1810259"/>
                <a:ext cx="7600324" cy="524665"/>
              </a:xfrm>
              <a:prstGeom prst="rect">
                <a:avLst/>
              </a:prstGeom>
              <a:noFill/>
              <a:ln w="9525">
                <a:solidFill>
                  <a:schemeClr val="bg1">
                    <a:lumMod val="7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21600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R="0" lvl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Clr>
                    <a:srgbClr val="003DA6"/>
                  </a:buClr>
                  <a:buSzTx/>
                  <a:tabLst/>
                  <a:defRPr/>
                </a:pPr>
                <a:r>
                  <a:rPr kumimoji="0" lang="en-GB" sz="160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ea typeface="+mn-ea"/>
                    <a:cs typeface="+mn-cs"/>
                  </a:rPr>
                  <a:t>No new safety signals were identified; safety profile remains consistent with </a:t>
                </a:r>
                <a:br>
                  <a:rPr kumimoji="0" lang="en-GB" sz="160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ea typeface="+mn-ea"/>
                    <a:cs typeface="+mn-cs"/>
                  </a:rPr>
                </a:br>
                <a:r>
                  <a:rPr kumimoji="0" lang="en-GB" sz="160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ea typeface="+mn-ea"/>
                    <a:cs typeface="+mn-cs"/>
                  </a:rPr>
                  <a:t>prior findings</a:t>
                </a:r>
                <a:r>
                  <a:rPr kumimoji="0" lang="en-GB" sz="1600" i="0" u="none" strike="noStrike" kern="1200" cap="none" spc="0" normalizeH="0" baseline="3000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ea typeface="+mn-ea"/>
                    <a:cs typeface="+mn-cs"/>
                  </a:rPr>
                  <a:t>1–3</a:t>
                </a:r>
              </a:p>
            </p:txBody>
          </p:sp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DEF4A537-A477-4060-A430-D2DD64FB7843}"/>
                  </a:ext>
                </a:extLst>
              </p:cNvPr>
              <p:cNvSpPr/>
              <p:nvPr/>
            </p:nvSpPr>
            <p:spPr>
              <a:xfrm>
                <a:off x="951444" y="1810211"/>
                <a:ext cx="54000" cy="524666"/>
              </a:xfrm>
              <a:prstGeom prst="rect">
                <a:avLst/>
              </a:prstGeom>
              <a:solidFill>
                <a:srgbClr val="2585B7"/>
              </a:solidFill>
              <a:ln w="9525">
                <a:solidFill>
                  <a:srgbClr val="2585B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C4A3624E-F37A-4015-BA9D-5E9E28C31199}"/>
                </a:ext>
              </a:extLst>
            </p:cNvPr>
            <p:cNvSpPr/>
            <p:nvPr/>
          </p:nvSpPr>
          <p:spPr>
            <a:xfrm>
              <a:off x="950878" y="3918322"/>
              <a:ext cx="2519999" cy="1006665"/>
            </a:xfrm>
            <a:prstGeom prst="rect">
              <a:avLst/>
            </a:prstGeom>
            <a:solidFill>
              <a:srgbClr val="2585B7"/>
            </a:solidFill>
            <a:ln w="9525">
              <a:solidFill>
                <a:srgbClr val="2585B7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>
                <a:defRPr/>
              </a:pPr>
              <a:r>
                <a:rPr lang="en-GB" sz="1800" b="1" dirty="0">
                  <a:solidFill>
                    <a:schemeClr val="bg1"/>
                  </a:solidFill>
                  <a:cs typeface="Arial" panose="020B0604020202020204" pitchFamily="34" charset="0"/>
                </a:rPr>
                <a:t>Safety consistent with prior assessments</a:t>
              </a: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136AF4D5-2953-4500-860A-111BA794EFE0}"/>
              </a:ext>
            </a:extLst>
          </p:cNvPr>
          <p:cNvGrpSpPr/>
          <p:nvPr/>
        </p:nvGrpSpPr>
        <p:grpSpPr>
          <a:xfrm>
            <a:off x="950878" y="4972459"/>
            <a:ext cx="10290210" cy="1010205"/>
            <a:chOff x="950878" y="4972459"/>
            <a:chExt cx="10290210" cy="1010205"/>
          </a:xfrm>
        </p:grpSpPr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2E08D401-FC6F-4296-9E00-5C775B88988F}"/>
                </a:ext>
              </a:extLst>
            </p:cNvPr>
            <p:cNvGrpSpPr/>
            <p:nvPr/>
          </p:nvGrpSpPr>
          <p:grpSpPr>
            <a:xfrm>
              <a:off x="3640764" y="4972459"/>
              <a:ext cx="7600324" cy="1010205"/>
              <a:chOff x="949857" y="1810210"/>
              <a:chExt cx="7600324" cy="525813"/>
            </a:xfrm>
          </p:grpSpPr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0F70F6CF-85D8-4C66-97C0-EA115D5930C9}"/>
                  </a:ext>
                </a:extLst>
              </p:cNvPr>
              <p:cNvSpPr/>
              <p:nvPr/>
            </p:nvSpPr>
            <p:spPr>
              <a:xfrm>
                <a:off x="949857" y="1810261"/>
                <a:ext cx="7600324" cy="525762"/>
              </a:xfrm>
              <a:prstGeom prst="rect">
                <a:avLst/>
              </a:prstGeom>
              <a:noFill/>
              <a:ln w="9525">
                <a:solidFill>
                  <a:schemeClr val="bg1">
                    <a:lumMod val="7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21600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>
                  <a:spcAft>
                    <a:spcPts val="600"/>
                  </a:spcAft>
                  <a:buClr>
                    <a:srgbClr val="003DA6"/>
                  </a:buClr>
                  <a:defRPr/>
                </a:pPr>
                <a:r>
                  <a:rPr lang="en-GB" sz="1600" dirty="0">
                    <a:solidFill>
                      <a:schemeClr val="tx1"/>
                    </a:solidFill>
                  </a:rPr>
                  <a:t>GBS/polyradiculopathy remains a concern and warrants swift counter-measures, such as intravenous Ig, plasma exchange, and/or high-dose steroids</a:t>
                </a:r>
                <a:r>
                  <a:rPr lang="en-GB" sz="1600" baseline="30000" dirty="0">
                    <a:solidFill>
                      <a:schemeClr val="tx1"/>
                    </a:solidFill>
                  </a:rPr>
                  <a:t>4</a:t>
                </a:r>
                <a:endParaRPr kumimoji="0" lang="en-GB" sz="1600" i="0" u="none" strike="noStrike" kern="1200" cap="none" spc="0" normalizeH="0" baseline="3000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ea typeface="+mn-ea"/>
                  <a:cs typeface="+mn-cs"/>
                </a:endParaRPr>
              </a:p>
            </p:txBody>
          </p:sp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7B4DC4FF-6BAA-40A4-9272-EE82599F74BA}"/>
                  </a:ext>
                </a:extLst>
              </p:cNvPr>
              <p:cNvSpPr/>
              <p:nvPr/>
            </p:nvSpPr>
            <p:spPr>
              <a:xfrm>
                <a:off x="951444" y="1810210"/>
                <a:ext cx="54000" cy="524665"/>
              </a:xfrm>
              <a:prstGeom prst="rect">
                <a:avLst/>
              </a:prstGeom>
              <a:solidFill>
                <a:srgbClr val="00A7E1"/>
              </a:solidFill>
              <a:ln w="9525">
                <a:solidFill>
                  <a:srgbClr val="00A7E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60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5F12B984-2A1E-4CBC-8F4B-767027A0A9A1}"/>
                </a:ext>
              </a:extLst>
            </p:cNvPr>
            <p:cNvSpPr/>
            <p:nvPr/>
          </p:nvSpPr>
          <p:spPr>
            <a:xfrm>
              <a:off x="950878" y="4972463"/>
              <a:ext cx="2519999" cy="1006665"/>
            </a:xfrm>
            <a:prstGeom prst="rect">
              <a:avLst/>
            </a:prstGeom>
            <a:solidFill>
              <a:srgbClr val="00A7E1"/>
            </a:solidFill>
            <a:ln w="9525">
              <a:solidFill>
                <a:srgbClr val="00A7E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>
                <a:defRPr/>
              </a:pPr>
              <a:r>
                <a:rPr lang="en-GB" sz="1800" b="1" dirty="0">
                  <a:solidFill>
                    <a:schemeClr val="bg1"/>
                  </a:solidFill>
                  <a:cs typeface="Arial" panose="020B0604020202020204" pitchFamily="34" charset="0"/>
                </a:rPr>
                <a:t>Management of GBS/polyradiculopathy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00013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4A14CD16-143C-45CA-89F3-651961698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Author Disclosures, Acknowledgments </a:t>
            </a:r>
            <a:br>
              <a:rPr lang="en-US" sz="4400" dirty="0"/>
            </a:br>
            <a:r>
              <a:rPr lang="en-US" sz="4400" dirty="0"/>
              <a:t>and Funding</a:t>
            </a:r>
            <a:endParaRPr lang="en-GB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6AFE2C3-7E87-4084-8F84-96B0ED4329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2503" y="1813615"/>
            <a:ext cx="10290172" cy="3474876"/>
          </a:xfr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000" b="1" dirty="0">
                <a:solidFill>
                  <a:srgbClr val="000000"/>
                </a:solidFill>
              </a:rPr>
              <a:t>PL Zinzani</a:t>
            </a:r>
            <a:r>
              <a:rPr lang="en-US" sz="1000" dirty="0">
                <a:solidFill>
                  <a:srgbClr val="000000"/>
                </a:solidFill>
              </a:rPr>
              <a:t>: Consultant for EUSA Pharma, Merck Sharp &amp; Dohme (MSD), Sanofi, Verastem; advisory committee for ADC Therapeutics, Sandoz; speaker bureau or advisory committee for, </a:t>
            </a:r>
            <a:br>
              <a:rPr lang="en-US" sz="1000" dirty="0">
                <a:solidFill>
                  <a:srgbClr val="000000"/>
                </a:solidFill>
              </a:rPr>
            </a:br>
            <a:r>
              <a:rPr lang="en-US" sz="1000" dirty="0">
                <a:solidFill>
                  <a:srgbClr val="000000"/>
                </a:solidFill>
              </a:rPr>
              <a:t>Bristol-Myers Squibb (BMS), Celltrion, EUSA Pharma, Gilead, Janssen-</a:t>
            </a:r>
            <a:r>
              <a:rPr lang="en-US" sz="1000" dirty="0" err="1">
                <a:solidFill>
                  <a:srgbClr val="000000"/>
                </a:solidFill>
              </a:rPr>
              <a:t>Cilag</a:t>
            </a:r>
            <a:r>
              <a:rPr lang="en-US" sz="1000" dirty="0">
                <a:solidFill>
                  <a:srgbClr val="000000"/>
                </a:solidFill>
              </a:rPr>
              <a:t>, Kyowa Kirin, MSD, Roche, </a:t>
            </a:r>
            <a:r>
              <a:rPr lang="en-US" sz="1000" dirty="0" err="1">
                <a:solidFill>
                  <a:srgbClr val="000000"/>
                </a:solidFill>
              </a:rPr>
              <a:t>Servier</a:t>
            </a:r>
            <a:r>
              <a:rPr lang="en-US" sz="1000" dirty="0">
                <a:solidFill>
                  <a:srgbClr val="000000"/>
                </a:solidFill>
              </a:rPr>
              <a:t>, Takeda, TG Therapeutics, Verastem </a:t>
            </a:r>
            <a:br>
              <a:rPr lang="en-US" sz="1000" dirty="0">
                <a:solidFill>
                  <a:srgbClr val="000000"/>
                </a:solidFill>
              </a:rPr>
            </a:br>
            <a:r>
              <a:rPr lang="en-US" sz="1000" b="1" dirty="0">
                <a:solidFill>
                  <a:srgbClr val="000000"/>
                </a:solidFill>
              </a:rPr>
              <a:t>C Carlo-Stella</a:t>
            </a:r>
            <a:r>
              <a:rPr lang="en-US" sz="1000" dirty="0">
                <a:solidFill>
                  <a:srgbClr val="000000"/>
                </a:solidFill>
              </a:rPr>
              <a:t>: Consultant/advisor for ADC Therapeutics, BMS, Celgene/BMS, Incyte, Karyopharm, Roche, Sanofi; speaker honoraria from AstraZeneca, Celgene, Gilead Sciences, Incyte, Janssen Oncology, MSD, Takeda; </a:t>
            </a:r>
            <a:r>
              <a:rPr lang="en-GB" sz="1000" dirty="0">
                <a:solidFill>
                  <a:srgbClr val="000000"/>
                </a:solidFill>
              </a:rPr>
              <a:t>research support from ADC Therapeutics</a:t>
            </a:r>
            <a:br>
              <a:rPr lang="en-US" sz="1000" dirty="0">
                <a:solidFill>
                  <a:srgbClr val="000000"/>
                </a:solidFill>
              </a:rPr>
            </a:br>
            <a:r>
              <a:rPr lang="en-US" sz="1000" b="1" dirty="0">
                <a:solidFill>
                  <a:srgbClr val="000000"/>
                </a:solidFill>
              </a:rPr>
              <a:t>M Hamadani</a:t>
            </a:r>
            <a:r>
              <a:rPr lang="en-US" sz="1000" dirty="0">
                <a:solidFill>
                  <a:srgbClr val="000000"/>
                </a:solidFill>
              </a:rPr>
              <a:t>: Consultant for AbGenomics, ADC Therapeutics, Celgene Corporation, Incyte Corporation, Janssen R&amp;D, Omeros, Pharmacyclics, TeneoBio, Verastem; speaker bureau for AstraZeneca, BeiGene, Sanofi Genzyme; </a:t>
            </a:r>
            <a:r>
              <a:rPr lang="en-GB" sz="1000" dirty="0">
                <a:solidFill>
                  <a:srgbClr val="000000"/>
                </a:solidFill>
              </a:rPr>
              <a:t>research support from Astellas Pharma, Spectrum Pharmaceuticals, Takeda</a:t>
            </a:r>
            <a:br>
              <a:rPr lang="en-US" sz="1000" dirty="0">
                <a:solidFill>
                  <a:srgbClr val="000000"/>
                </a:solidFill>
              </a:rPr>
            </a:br>
            <a:r>
              <a:rPr lang="en-US" sz="1000" b="1" dirty="0">
                <a:solidFill>
                  <a:srgbClr val="000000"/>
                </a:solidFill>
              </a:rPr>
              <a:t>AF Herrera</a:t>
            </a:r>
            <a:r>
              <a:rPr lang="en-US" sz="1000" dirty="0">
                <a:solidFill>
                  <a:srgbClr val="000000"/>
                </a:solidFill>
              </a:rPr>
              <a:t>: Consultant/advisor for BMS, Genentech/Roche, Karyopharm, Merck, Seattle Genetics; research funding to institution from BMS, Genentech/Roche, Immune Design, Merck, Pharmacyclics, Seattle Genetics; travel/accommodation/expenses from BMS</a:t>
            </a:r>
            <a:br>
              <a:rPr lang="en-US" sz="1000" dirty="0">
                <a:solidFill>
                  <a:srgbClr val="000000"/>
                </a:solidFill>
              </a:rPr>
            </a:br>
            <a:r>
              <a:rPr lang="en-US" sz="1000" b="1" dirty="0">
                <a:solidFill>
                  <a:srgbClr val="000000"/>
                </a:solidFill>
              </a:rPr>
              <a:t>SM Ansell</a:t>
            </a:r>
            <a:r>
              <a:rPr lang="en-US" sz="1000" dirty="0">
                <a:solidFill>
                  <a:srgbClr val="000000"/>
                </a:solidFill>
              </a:rPr>
              <a:t>: Research funding from ADC Therapeutics, Affimed, AI Therapeutics, BMS, Regeneron, Seattle Genetics, Trillium</a:t>
            </a:r>
            <a:br>
              <a:rPr lang="en-US" sz="1000" dirty="0">
                <a:solidFill>
                  <a:srgbClr val="000000"/>
                </a:solidFill>
              </a:rPr>
            </a:br>
            <a:r>
              <a:rPr lang="en-US" sz="1000" b="1" dirty="0">
                <a:solidFill>
                  <a:srgbClr val="000000"/>
                </a:solidFill>
              </a:rPr>
              <a:t>J Radford</a:t>
            </a:r>
            <a:r>
              <a:rPr lang="en-US" sz="1000" dirty="0">
                <a:solidFill>
                  <a:srgbClr val="000000"/>
                </a:solidFill>
              </a:rPr>
              <a:t>: Consultant/advisor for ADC Therapeutics, BMS, Kite Pharma, Novartis, Takeda; speaker for ADC Therapeutics, Seattle Genetics, Takeda; stock ownership with </a:t>
            </a:r>
            <a:r>
              <a:rPr lang="en-GB" sz="1000" dirty="0">
                <a:solidFill>
                  <a:srgbClr val="000000"/>
                </a:solidFill>
              </a:rPr>
              <a:t>ADC Therapeutics and AstraZeneca (spouse); honoraria for expert testimony from ADC Therapeutics and Takeda; research funding from Takeda</a:t>
            </a:r>
            <a:br>
              <a:rPr lang="en-US" sz="1000" dirty="0">
                <a:solidFill>
                  <a:srgbClr val="000000"/>
                </a:solidFill>
              </a:rPr>
            </a:br>
            <a:r>
              <a:rPr lang="en-US" sz="1000" b="1" dirty="0">
                <a:solidFill>
                  <a:srgbClr val="000000"/>
                </a:solidFill>
              </a:rPr>
              <a:t>K Maddocks</a:t>
            </a:r>
            <a:r>
              <a:rPr lang="en-US" sz="1000" dirty="0">
                <a:solidFill>
                  <a:srgbClr val="000000"/>
                </a:solidFill>
              </a:rPr>
              <a:t>: Consultant/advisor for ADC Therapeutics, AstraZeneca, BMS, Celgene, Gilead, Karyopharm, MorphoSys, Pharmacyclics, Seattle Genetics; research funding from BMS</a:t>
            </a:r>
            <a:br>
              <a:rPr lang="en-US" sz="1000" dirty="0">
                <a:solidFill>
                  <a:srgbClr val="000000"/>
                </a:solidFill>
              </a:rPr>
            </a:br>
            <a:r>
              <a:rPr lang="en-US" sz="1000" b="1" dirty="0">
                <a:solidFill>
                  <a:srgbClr val="000000"/>
                </a:solidFill>
              </a:rPr>
              <a:t>J Kline</a:t>
            </a:r>
            <a:r>
              <a:rPr lang="en-US" sz="1000" dirty="0">
                <a:solidFill>
                  <a:srgbClr val="000000"/>
                </a:solidFill>
              </a:rPr>
              <a:t>: Consultant/advisor for Karyopharm, Kite/Gilead, Merck, MorphoSys, Seagen, Verastem; research funding from iTeos, Merck, Verastem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000" b="1" dirty="0">
                <a:solidFill>
                  <a:srgbClr val="000000"/>
                </a:solidFill>
              </a:rPr>
              <a:t>KJ Savage</a:t>
            </a:r>
            <a:r>
              <a:rPr lang="en-US" sz="1000" dirty="0">
                <a:solidFill>
                  <a:srgbClr val="000000"/>
                </a:solidFill>
              </a:rPr>
              <a:t>: Consultant/advisor for AstraZeneca, BMS, Gilead, Janssen, Kyowa, Merck, Novartis, Seattle Genetics, Servier; honoraria from AstraZeneca, BMS, Gilead, Janssen, Kyowa, Merck, Novartis, Seattle Genetics; research funding to institution from Roche; renumeration from BeiGene (Steering Committee)</a:t>
            </a:r>
            <a:br>
              <a:rPr lang="en-US" sz="1000" dirty="0">
                <a:solidFill>
                  <a:srgbClr val="000000"/>
                </a:solidFill>
              </a:rPr>
            </a:br>
            <a:r>
              <a:rPr lang="en-US" sz="1000" b="1" dirty="0">
                <a:solidFill>
                  <a:srgbClr val="000000"/>
                </a:solidFill>
              </a:rPr>
              <a:t>NL Bartlett</a:t>
            </a:r>
            <a:r>
              <a:rPr lang="en-US" sz="1000" dirty="0">
                <a:solidFill>
                  <a:srgbClr val="000000"/>
                </a:solidFill>
              </a:rPr>
              <a:t>: Consultant/advisor for ADC Therapeutics, Autolus, BMS, Celgene, Forty-Seven, Immune Design, Janssen, Kite Pharma, Merck, Millennium, Pfizer, Pharmacyclics, Roche/Genentech, Seattle Genetics; research funding from ADC Therapeutics</a:t>
            </a:r>
            <a:br>
              <a:rPr lang="en-US" sz="1000" dirty="0">
                <a:solidFill>
                  <a:srgbClr val="000000"/>
                </a:solidFill>
              </a:rPr>
            </a:br>
            <a:r>
              <a:rPr lang="en-US" sz="1000" b="1" dirty="0">
                <a:solidFill>
                  <a:srgbClr val="000000"/>
                </a:solidFill>
              </a:rPr>
              <a:t>PF Caimi</a:t>
            </a:r>
            <a:r>
              <a:rPr lang="en-US" sz="1000" dirty="0">
                <a:solidFill>
                  <a:srgbClr val="000000"/>
                </a:solidFill>
              </a:rPr>
              <a:t>: Advisory board for ADC Therapeutics, Amgen, Genentech, Kite Pharmaceuticals, Seattle Genetics, Verastem; consultancy for TG Therapeutics; speaker bureau for Celgene; research support from ADC Therapeutics and Genentech</a:t>
            </a:r>
            <a:br>
              <a:rPr lang="en-US" sz="1000" dirty="0">
                <a:solidFill>
                  <a:srgbClr val="000000"/>
                </a:solidFill>
              </a:rPr>
            </a:br>
            <a:r>
              <a:rPr lang="en-US" sz="1000" b="1" dirty="0">
                <a:solidFill>
                  <a:srgbClr val="000000"/>
                </a:solidFill>
              </a:rPr>
              <a:t>GP Collins</a:t>
            </a:r>
            <a:r>
              <a:rPr lang="en-US" sz="1000" dirty="0">
                <a:solidFill>
                  <a:srgbClr val="000000"/>
                </a:solidFill>
              </a:rPr>
              <a:t>: Consultant/advisor for ADC Therapeutics, BeiGene, BMS, Celgene, Celleron, Daiichi Sankyo, Gilead, Incyte, MSD, Novartis, Roche, Takeda; research funding from </a:t>
            </a:r>
            <a:r>
              <a:rPr lang="en-GB" sz="1000" dirty="0">
                <a:solidFill>
                  <a:srgbClr val="000000"/>
                </a:solidFill>
              </a:rPr>
              <a:t>Amgen,</a:t>
            </a:r>
            <a:r>
              <a:rPr lang="en-US" sz="1000" dirty="0">
                <a:solidFill>
                  <a:srgbClr val="000000"/>
                </a:solidFill>
              </a:rPr>
              <a:t> BMS,</a:t>
            </a:r>
            <a:r>
              <a:rPr lang="en-GB" sz="1000" dirty="0">
                <a:solidFill>
                  <a:srgbClr val="000000"/>
                </a:solidFill>
              </a:rPr>
              <a:t> Celgene, Celleron, MSD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000" b="1" dirty="0">
                <a:solidFill>
                  <a:srgbClr val="000000"/>
                </a:solidFill>
              </a:rPr>
              <a:t>HG Cruz</a:t>
            </a:r>
            <a:r>
              <a:rPr lang="en-US" sz="1000" dirty="0">
                <a:solidFill>
                  <a:srgbClr val="000000"/>
                </a:solidFill>
              </a:rPr>
              <a:t>, </a:t>
            </a:r>
            <a:r>
              <a:rPr lang="en-US" sz="1000" b="1" dirty="0">
                <a:solidFill>
                  <a:srgbClr val="000000"/>
                </a:solidFill>
              </a:rPr>
              <a:t>Y Negievich</a:t>
            </a:r>
            <a:r>
              <a:rPr lang="en-US" sz="1000" dirty="0">
                <a:solidFill>
                  <a:srgbClr val="000000"/>
                </a:solidFill>
              </a:rPr>
              <a:t>, </a:t>
            </a:r>
            <a:r>
              <a:rPr lang="en-US" sz="1000" b="1" dirty="0">
                <a:solidFill>
                  <a:srgbClr val="000000"/>
                </a:solidFill>
              </a:rPr>
              <a:t>L Wang, </a:t>
            </a:r>
            <a:r>
              <a:rPr lang="en-US" sz="1000" dirty="0">
                <a:solidFill>
                  <a:srgbClr val="000000"/>
                </a:solidFill>
              </a:rPr>
              <a:t>and </a:t>
            </a:r>
            <a:r>
              <a:rPr lang="en-US" sz="1000" b="1" dirty="0">
                <a:solidFill>
                  <a:srgbClr val="000000"/>
                </a:solidFill>
              </a:rPr>
              <a:t>J Wuerthner</a:t>
            </a:r>
            <a:r>
              <a:rPr lang="en-US" sz="1000" dirty="0">
                <a:solidFill>
                  <a:srgbClr val="000000"/>
                </a:solidFill>
              </a:rPr>
              <a:t>: Employees of ADC Therapeutics with stock ownership</a:t>
            </a:r>
            <a:br>
              <a:rPr lang="en-US" sz="1000" dirty="0">
                <a:solidFill>
                  <a:srgbClr val="000000"/>
                </a:solidFill>
              </a:rPr>
            </a:br>
            <a:endParaRPr lang="en-US" sz="1000" dirty="0">
              <a:solidFill>
                <a:srgbClr val="000000"/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6306125-1020-4C1B-B138-F74C013F4D8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81C0736-39BE-0D4C-B5D3-E9E510DE388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C82C746-E75D-4365-AA70-E24A19043B3B}"/>
              </a:ext>
            </a:extLst>
          </p:cNvPr>
          <p:cNvSpPr/>
          <p:nvPr/>
        </p:nvSpPr>
        <p:spPr>
          <a:xfrm>
            <a:off x="2647949" y="5417769"/>
            <a:ext cx="8593137" cy="563931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4000" tIns="3600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3DA6"/>
              </a:buClr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The authors thank all participating patients and their families, and all study co-investigators and research coordinators</a:t>
            </a:r>
            <a:b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Editorial support was provided by Heather St Michael of Fishawack Communications Ltd, part of Fishawack Health, funded by ADC Therapeutics</a:t>
            </a:r>
            <a:b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en-GB" sz="11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This study is funded by ADC Therapeutics SA (NCT04052997)</a:t>
            </a:r>
            <a:endParaRPr kumimoji="0" lang="en-GB" sz="1100" b="0" i="0" u="none" strike="noStrike" kern="1200" cap="none" spc="0" normalizeH="0" baseline="3000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8C69D7B7-D20D-40B9-A01A-8283F768B527}"/>
              </a:ext>
            </a:extLst>
          </p:cNvPr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952502" y="5417769"/>
            <a:ext cx="1700211" cy="563931"/>
          </a:xfrm>
          <a:prstGeom prst="rect">
            <a:avLst/>
          </a:prstGeom>
          <a:solidFill>
            <a:srgbClr val="023CA6"/>
          </a:solidFill>
          <a:ln>
            <a:solidFill>
              <a:srgbClr val="003DA6"/>
            </a:solidFill>
          </a:ln>
        </p:spPr>
        <p:txBody>
          <a:bodyPr vert="horz" wrap="square" lIns="90000" tIns="90000" rIns="90000" bIns="90000" rtlCol="0" anchor="ctr" anchorCtr="0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Acknowledgments </a:t>
            </a:r>
            <a:br>
              <a:rPr kumimoji="0" lang="en-GB" sz="12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</a:br>
            <a:r>
              <a:rPr kumimoji="0" lang="en-GB" sz="12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&amp; study funding</a:t>
            </a:r>
          </a:p>
        </p:txBody>
      </p:sp>
    </p:spTree>
    <p:extLst>
      <p:ext uri="{BB962C8B-B14F-4D97-AF65-F5344CB8AC3E}">
        <p14:creationId xmlns:p14="http://schemas.microsoft.com/office/powerpoint/2010/main" val="1368419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88BB6D7-39D7-4B8A-AB5D-E4AFACC7C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0639AB9-4F1B-4186-B8ED-65E3D0D175F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1C0736-39BE-0D4C-B5D3-E9E510DE3886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7" name="Text Placeholder 6">
            <a:extLst>
              <a:ext uri="{FF2B5EF4-FFF2-40B4-BE49-F238E27FC236}">
                <a16:creationId xmlns:a16="http://schemas.microsoft.com/office/drawing/2014/main" id="{727A8BA7-7660-476A-BE97-F7034537B2D3}"/>
              </a:ext>
            </a:extLst>
          </p:cNvPr>
          <p:cNvSpPr txBox="1">
            <a:spLocks/>
          </p:cNvSpPr>
          <p:nvPr/>
        </p:nvSpPr>
        <p:spPr>
          <a:xfrm>
            <a:off x="947738" y="6058177"/>
            <a:ext cx="10294407" cy="503237"/>
          </a:xfrm>
          <a:prstGeom prst="rect">
            <a:avLst/>
          </a:prstGeom>
          <a:noFill/>
        </p:spPr>
        <p:txBody>
          <a:bodyPr lIns="0" tIns="0" rIns="0" bIns="0" anchor="b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80000"/>
              <a:buFont typeface="Wingdings" pitchFamily="2" charset="2"/>
              <a:buChar char="§"/>
              <a:defRPr sz="2800" kern="1200">
                <a:solidFill>
                  <a:srgbClr val="023CA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80000"/>
              <a:buFont typeface="Wingdings" pitchFamily="2" charset="2"/>
              <a:buChar char="§"/>
              <a:defRPr sz="2400" kern="1200">
                <a:solidFill>
                  <a:srgbClr val="023CA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80000"/>
              <a:buFont typeface="Wingdings" pitchFamily="2" charset="2"/>
              <a:buChar char="§"/>
              <a:defRPr sz="2000" kern="1200">
                <a:solidFill>
                  <a:srgbClr val="023CA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80000"/>
              <a:buFont typeface="Wingdings" pitchFamily="2" charset="2"/>
              <a:buChar char="§"/>
              <a:defRPr sz="1800" kern="1200">
                <a:solidFill>
                  <a:srgbClr val="023CA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80000"/>
              <a:buFont typeface="Wingdings" pitchFamily="2" charset="2"/>
              <a:buChar char="§"/>
              <a:defRPr sz="1800" kern="1200">
                <a:solidFill>
                  <a:srgbClr val="023CA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spcBef>
                <a:spcPts val="0"/>
              </a:spcBef>
              <a:buNone/>
              <a:defRPr/>
            </a:pPr>
            <a:br>
              <a:rPr kumimoji="0" lang="en-US" sz="900" b="0" i="0" u="none" strike="noStrike" kern="1200" cap="none" spc="0" normalizeH="0" baseline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</a:rPr>
            </a:br>
            <a:r>
              <a:rPr kumimoji="0" lang="en-US" sz="900" b="0" i="0" u="none" strike="noStrike" kern="1200" cap="none" spc="0" normalizeH="0" baseline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</a:rPr>
              <a:t>1. Mehta-Shah N, et al. </a:t>
            </a:r>
            <a:r>
              <a:rPr kumimoji="0" lang="en-US" sz="900" b="0" i="1" u="none" strike="noStrike" kern="1200" cap="none" spc="0" normalizeH="0" baseline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</a:rPr>
              <a:t>Blood</a:t>
            </a:r>
            <a:r>
              <a:rPr kumimoji="0" lang="en-US" sz="900" b="0" i="0" u="none" strike="noStrike" kern="1200" cap="none" spc="0" normalizeH="0" baseline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</a:rPr>
              <a:t> 2018;131:1698–1703; 2. </a:t>
            </a:r>
            <a:r>
              <a:rPr kumimoji="0" lang="en-US" sz="900" b="0" i="0" u="none" strike="noStrike" kern="1200" cap="none" spc="0" normalizeH="0" baseline="0" dirty="0" err="1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</a:rPr>
              <a:t>Mottok</a:t>
            </a:r>
            <a:r>
              <a:rPr kumimoji="0" lang="en-US" sz="900" b="0" i="0" u="none" strike="noStrike" kern="1200" cap="none" spc="0" normalizeH="0" baseline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</a:rPr>
              <a:t> A, et al</a:t>
            </a:r>
            <a:r>
              <a:rPr kumimoji="0" lang="en-US" sz="900" b="0" i="1" u="none" strike="noStrike" kern="1200" cap="none" spc="0" normalizeH="0" baseline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</a:rPr>
              <a:t>. Blood </a:t>
            </a:r>
            <a:r>
              <a:rPr kumimoji="0" lang="en-US" sz="900" b="0" i="0" u="none" strike="noStrike" kern="1200" cap="none" spc="0" normalizeH="0" baseline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</a:rPr>
              <a:t>2018;131:1654–1665; 3. </a:t>
            </a:r>
            <a:r>
              <a:rPr kumimoji="0" lang="en-US" sz="900" b="0" i="0" u="none" strike="noStrike" kern="1200" cap="none" spc="0" normalizeH="0" baseline="0" dirty="0" err="1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</a:rPr>
              <a:t>Glimelius</a:t>
            </a:r>
            <a:r>
              <a:rPr kumimoji="0" lang="en-US" sz="900" b="0" i="0" u="none" strike="noStrike" kern="1200" cap="none" spc="0" normalizeH="0" baseline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</a:rPr>
              <a:t> I, et al. </a:t>
            </a:r>
            <a:r>
              <a:rPr kumimoji="0" lang="en-US" sz="900" b="0" i="1" u="none" strike="noStrike" kern="1200" cap="none" spc="0" normalizeH="0" baseline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</a:rPr>
              <a:t>J Intern Med </a:t>
            </a:r>
            <a:r>
              <a:rPr kumimoji="0" lang="en-US" sz="900" b="0" i="0" u="none" strike="noStrike" kern="1200" cap="none" spc="0" normalizeH="0" baseline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</a:rPr>
              <a:t>2017;281:247–260; 4. </a:t>
            </a:r>
            <a:r>
              <a:rPr kumimoji="0" lang="en-US" sz="900" b="0" i="0" u="none" strike="noStrike" kern="1200" cap="none" spc="0" normalizeH="0" baseline="0" dirty="0" err="1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</a:rPr>
              <a:t>Eichenauer</a:t>
            </a:r>
            <a:r>
              <a:rPr kumimoji="0" lang="en-US" sz="900" b="0" i="0" u="none" strike="noStrike" kern="1200" cap="none" spc="0" normalizeH="0" baseline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</a:rPr>
              <a:t> DA, et al. </a:t>
            </a:r>
            <a:r>
              <a:rPr kumimoji="0" lang="en-US" sz="900" b="0" i="1" u="none" strike="noStrike" kern="1200" cap="none" spc="0" normalizeH="0" baseline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</a:rPr>
              <a:t>Ann Oncol </a:t>
            </a:r>
            <a:r>
              <a:rPr kumimoji="0" lang="en-US" sz="900" b="0" i="0" u="none" strike="noStrike" kern="1200" cap="none" spc="0" normalizeH="0" baseline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</a:rPr>
              <a:t>2018;29:iv19–29; 5. </a:t>
            </a:r>
            <a:r>
              <a:rPr kumimoji="0" lang="en-US" sz="900" b="0" i="0" u="none" strike="noStrike" kern="1200" cap="none" spc="0" normalizeH="0" baseline="0" dirty="0" err="1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</a:rPr>
              <a:t>Shanbhag</a:t>
            </a:r>
            <a:r>
              <a:rPr kumimoji="0" lang="en-US" sz="900" b="0" i="0" u="none" strike="noStrike" kern="1200" cap="none" spc="0" normalizeH="0" baseline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</a:rPr>
              <a:t> S, </a:t>
            </a:r>
            <a:br>
              <a:rPr kumimoji="0" lang="en-US" sz="900" b="0" i="0" u="none" strike="noStrike" kern="1200" cap="none" spc="0" normalizeH="0" baseline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</a:rPr>
            </a:br>
            <a:r>
              <a:rPr kumimoji="0" lang="en-US" sz="900" b="0" i="0" u="none" strike="noStrike" kern="1200" cap="none" spc="0" normalizeH="0" baseline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</a:rPr>
              <a:t>et al. </a:t>
            </a:r>
            <a:r>
              <a:rPr kumimoji="0" lang="en-US" sz="900" b="0" i="1" u="none" strike="noStrike" kern="1200" cap="none" spc="0" normalizeH="0" baseline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</a:rPr>
              <a:t>CA Cancer J Clin </a:t>
            </a:r>
            <a:r>
              <a:rPr kumimoji="0" lang="en-US" sz="900" b="0" i="0" u="none" strike="noStrike" kern="1200" cap="none" spc="0" normalizeH="0" baseline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</a:rPr>
              <a:t>2018;68:116–132; 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6. </a:t>
            </a:r>
            <a:r>
              <a:rPr lang="it-IT" sz="900" dirty="0">
                <a:solidFill>
                  <a:schemeClr val="bg1">
                    <a:lumMod val="50000"/>
                  </a:schemeClr>
                </a:solidFill>
              </a:rPr>
              <a:t>Flynn MJ, et al. </a:t>
            </a:r>
            <a:r>
              <a:rPr lang="en-GB" sz="900" i="1" dirty="0">
                <a:solidFill>
                  <a:schemeClr val="bg1">
                    <a:lumMod val="50000"/>
                  </a:schemeClr>
                </a:solidFill>
              </a:rPr>
              <a:t>Mol Cancer </a:t>
            </a:r>
            <a:r>
              <a:rPr lang="en-GB" sz="900" i="1" dirty="0" err="1">
                <a:solidFill>
                  <a:schemeClr val="bg1">
                    <a:lumMod val="50000"/>
                  </a:schemeClr>
                </a:solidFill>
              </a:rPr>
              <a:t>Ther</a:t>
            </a:r>
            <a:r>
              <a:rPr lang="en-GB" sz="900" dirty="0">
                <a:solidFill>
                  <a:schemeClr val="bg1">
                    <a:lumMod val="50000"/>
                  </a:schemeClr>
                </a:solidFill>
              </a:rPr>
              <a:t> 2016;15;2709–2721</a:t>
            </a:r>
            <a:r>
              <a:rPr lang="it-IT" sz="900" dirty="0">
                <a:solidFill>
                  <a:schemeClr val="bg1">
                    <a:lumMod val="50000"/>
                  </a:schemeClr>
                </a:solidFill>
              </a:rPr>
              <a:t>; 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7. </a:t>
            </a:r>
            <a:r>
              <a:rPr lang="pt-BR" sz="900" dirty="0">
                <a:solidFill>
                  <a:schemeClr val="bg1">
                    <a:lumMod val="50000"/>
                  </a:schemeClr>
                </a:solidFill>
              </a:rPr>
              <a:t>Hamadani M, et al. </a:t>
            </a:r>
            <a:r>
              <a:rPr lang="pt-BR" sz="900" i="1" dirty="0">
                <a:solidFill>
                  <a:schemeClr val="bg1">
                    <a:lumMod val="50000"/>
                  </a:schemeClr>
                </a:solidFill>
              </a:rPr>
              <a:t>Lancet Haematol </a:t>
            </a:r>
            <a:r>
              <a:rPr lang="pt-BR" sz="900" dirty="0">
                <a:solidFill>
                  <a:schemeClr val="bg1">
                    <a:lumMod val="50000"/>
                  </a:schemeClr>
                </a:solidFill>
              </a:rPr>
              <a:t>2021;8(6):e433-e445 [doi:10.1016/S2352-3026(21)00103-4, Epub May 25, 2021]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; </a:t>
            </a:r>
            <a:br>
              <a:rPr lang="en-US" sz="900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8. Herrera A, et al. Oral presentation, ASH </a:t>
            </a:r>
            <a:r>
              <a:rPr lang="en-GB" sz="900" dirty="0">
                <a:solidFill>
                  <a:schemeClr val="bg1">
                    <a:lumMod val="50000"/>
                  </a:schemeClr>
                </a:solidFill>
              </a:rPr>
              <a:t>Virtual Meeting, Dec 5–8, 2020 [data cut-off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 Aug 24, 2020; initial findings reported with target recruitment almost 50% complete]. </a:t>
            </a:r>
            <a:br>
              <a:rPr lang="en-US" sz="900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Ab, antibody; </a:t>
            </a:r>
            <a:r>
              <a:rPr lang="en-GB" sz="900" dirty="0">
                <a:solidFill>
                  <a:schemeClr val="bg1">
                    <a:lumMod val="50000"/>
                  </a:schemeClr>
                </a:solidFill>
              </a:rPr>
              <a:t>BV, brentuximab vedotin; </a:t>
            </a:r>
            <a:r>
              <a:rPr kumimoji="0" lang="en-US" sz="900" b="0" i="0" u="none" strike="noStrike" kern="1200" cap="none" spc="0" normalizeH="0" baseline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</a:rPr>
              <a:t>cHL, classical Hodgkin lymphoma; Ig, immunoglobulin; </a:t>
            </a:r>
            <a:r>
              <a:rPr kumimoji="0" lang="en-US" sz="900" b="0" i="0" u="none" strike="noStrike" kern="1200" cap="none" spc="0" normalizeH="0" baseline="0" dirty="0" err="1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</a:rPr>
              <a:t>PBD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, pyrrolobenzodiazepine; PD-1</a:t>
            </a:r>
            <a:r>
              <a:rPr kumimoji="0" lang="en-US" sz="900" b="0" i="0" u="none" strike="noStrike" kern="1200" cap="none" spc="0" normalizeH="0" baseline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</a:rPr>
              <a:t>, programmed cell death protein 1; R/R, relapsed or refractory.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68CFBAA5-4388-451B-AAFF-63176EF0AC47}"/>
              </a:ext>
            </a:extLst>
          </p:cNvPr>
          <p:cNvGrpSpPr/>
          <p:nvPr/>
        </p:nvGrpSpPr>
        <p:grpSpPr>
          <a:xfrm>
            <a:off x="951445" y="1813456"/>
            <a:ext cx="10289112" cy="525762"/>
            <a:chOff x="948269" y="1810280"/>
            <a:chExt cx="10289112" cy="525762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1234DAA-EABD-4966-A10F-D46C28D32D6D}"/>
                </a:ext>
              </a:extLst>
            </p:cNvPr>
            <p:cNvSpPr/>
            <p:nvPr/>
          </p:nvSpPr>
          <p:spPr>
            <a:xfrm>
              <a:off x="948269" y="1810280"/>
              <a:ext cx="10289112" cy="525762"/>
            </a:xfrm>
            <a:prstGeom prst="rect">
              <a:avLst/>
            </a:prstGeom>
            <a:noFill/>
            <a:ln w="9525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defRPr/>
              </a:pPr>
              <a:r>
                <a:rPr kumimoji="0" lang="en-US" sz="1400" b="0" i="0" u="none" strike="noStrike" kern="1200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Limited therapeutic options are available for patients with R/R </a:t>
              </a:r>
              <a:r>
                <a:rPr kumimoji="0" lang="en-US" sz="1400" b="0" i="0" u="none" strike="noStrike" kern="1200" cap="none" spc="0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cHL</a:t>
              </a:r>
              <a:r>
                <a:rPr kumimoji="0" lang="en-US" sz="1400" b="0" i="0" u="none" strike="noStrike" kern="1200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 who are unresponsive to, or whose disease </a:t>
              </a:r>
              <a:r>
                <a:rPr kumimoji="0" lang="en-US" sz="1400" b="0" i="0" u="none" strike="noStrike" kern="1200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ea typeface="+mn-ea"/>
                  <a:cs typeface="+mn-cs"/>
                </a:rPr>
                <a:t>progresses after, </a:t>
              </a:r>
              <a:r>
                <a:rPr kumimoji="0" lang="en-US" sz="1400" b="0" i="0" u="none" strike="noStrike" kern="1200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BV </a:t>
              </a:r>
              <a:br>
                <a:rPr kumimoji="0" lang="en-US" sz="1400" b="0" i="0" u="none" strike="noStrike" kern="1200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</a:br>
              <a:r>
                <a:rPr kumimoji="0" lang="en-US" sz="1400" b="0" i="0" u="none" strike="noStrike" kern="1200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and </a:t>
              </a:r>
              <a:r>
                <a:rPr lang="en-US" sz="1400" dirty="0">
                  <a:solidFill>
                    <a:srgbClr val="000000"/>
                  </a:solidFill>
                </a:rPr>
                <a:t>PD-1 blockade </a:t>
              </a:r>
              <a:r>
                <a:rPr kumimoji="0" lang="en-US" sz="1400" b="0" i="0" u="none" strike="noStrike" kern="1200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therapy.</a:t>
              </a:r>
              <a:r>
                <a:rPr kumimoji="0" lang="en-US" sz="1400" b="0" i="0" u="none" strike="noStrike" kern="1200" cap="none" spc="0" normalizeH="0" baseline="3000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1–5</a:t>
              </a:r>
              <a:r>
                <a:rPr kumimoji="0" lang="en-US" sz="1400" b="0" i="0" u="none" strike="noStrike" kern="1200" cap="none" spc="0" normalizeH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 </a:t>
              </a:r>
              <a:r>
                <a:rPr lang="en-US" sz="1400" dirty="0">
                  <a:solidFill>
                    <a:srgbClr val="000000"/>
                  </a:solidFill>
                </a:rPr>
                <a:t>N</a:t>
              </a:r>
              <a:r>
                <a:rPr kumimoji="0" lang="en-US" sz="1400" b="0" i="0" u="none" strike="noStrike" kern="1200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ovel treatments are required to address this unmet need</a:t>
              </a: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22E8F6E-4598-4AC2-A86F-B72F5F98A32A}"/>
                </a:ext>
              </a:extLst>
            </p:cNvPr>
            <p:cNvSpPr/>
            <p:nvPr/>
          </p:nvSpPr>
          <p:spPr>
            <a:xfrm>
              <a:off x="951444" y="1811339"/>
              <a:ext cx="54000" cy="523115"/>
            </a:xfrm>
            <a:prstGeom prst="rect">
              <a:avLst/>
            </a:prstGeom>
            <a:solidFill>
              <a:srgbClr val="003DA6"/>
            </a:solidFill>
            <a:ln w="9525">
              <a:solidFill>
                <a:srgbClr val="003DA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2ED0CC4A-DE14-4186-BE2F-F886F8D23EBA}"/>
              </a:ext>
            </a:extLst>
          </p:cNvPr>
          <p:cNvGrpSpPr/>
          <p:nvPr/>
        </p:nvGrpSpPr>
        <p:grpSpPr>
          <a:xfrm>
            <a:off x="953030" y="2502424"/>
            <a:ext cx="4998508" cy="3479275"/>
            <a:chOff x="953030" y="2505600"/>
            <a:chExt cx="4998508" cy="3479275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693D50A1-0DF9-43C0-BD03-2DCC5ECDB655}"/>
                </a:ext>
              </a:extLst>
            </p:cNvPr>
            <p:cNvSpPr/>
            <p:nvPr/>
          </p:nvSpPr>
          <p:spPr>
            <a:xfrm>
              <a:off x="953030" y="3329015"/>
              <a:ext cx="4998507" cy="2655860"/>
            </a:xfrm>
            <a:prstGeom prst="rect">
              <a:avLst/>
            </a:prstGeom>
            <a:solidFill>
              <a:srgbClr val="F5F5F5"/>
            </a:solidFill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tIns="108000" rIns="72000" bIns="72000" rtlCol="0" anchor="t"/>
            <a:lstStyle/>
            <a:p>
              <a:endParaRPr lang="en-GB" sz="1400" dirty="0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AFFD235C-2D18-460C-94B4-194F32523653}"/>
                </a:ext>
              </a:extLst>
            </p:cNvPr>
            <p:cNvSpPr/>
            <p:nvPr/>
          </p:nvSpPr>
          <p:spPr>
            <a:xfrm>
              <a:off x="953031" y="2505600"/>
              <a:ext cx="4998507" cy="843735"/>
            </a:xfrm>
            <a:prstGeom prst="rect">
              <a:avLst/>
            </a:prstGeom>
            <a:solidFill>
              <a:srgbClr val="2585B7"/>
            </a:solidFill>
            <a:ln w="9525">
              <a:solidFill>
                <a:srgbClr val="0083C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rtlCol="0" anchor="ctr"/>
            <a:lstStyle/>
            <a:p>
              <a:pPr marL="0" lvl="1">
                <a:spcBef>
                  <a:spcPts val="1000"/>
                </a:spcBef>
                <a:defRPr/>
              </a:pPr>
              <a:r>
                <a:rPr lang="en-US" sz="1600" b="1" dirty="0">
                  <a:solidFill>
                    <a:schemeClr val="bg1"/>
                  </a:solidFill>
                </a:rPr>
                <a:t>Camidanlumab tesirine (Cami) is an Ab-drug conjugate comprising a human IgG1 anti-CD25 monoclonal Ab conjugated to a potent PBD dimer warhead</a:t>
              </a:r>
              <a:r>
                <a:rPr lang="en-US" sz="1600" b="1" baseline="30000" dirty="0">
                  <a:solidFill>
                    <a:schemeClr val="bg1"/>
                  </a:solidFill>
                </a:rPr>
                <a:t>6</a:t>
              </a:r>
              <a:endParaRPr lang="en-US" sz="1600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24" name="Picture 23">
            <a:extLst>
              <a:ext uri="{FF2B5EF4-FFF2-40B4-BE49-F238E27FC236}">
                <a16:creationId xmlns:a16="http://schemas.microsoft.com/office/drawing/2014/main" id="{0C82E4D4-740C-4A0E-A239-17E39DA9CD5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797979">
                  <a:alpha val="50196"/>
                </a:srgbClr>
              </a:clrFrom>
              <a:clrTo>
                <a:srgbClr val="797979">
                  <a:alpha val="0"/>
                </a:srgbClr>
              </a:clrTo>
            </a:clrChange>
          </a:blip>
          <a:srcRect t="10375" b="6254"/>
          <a:stretch/>
        </p:blipFill>
        <p:spPr>
          <a:xfrm>
            <a:off x="1068944" y="3561435"/>
            <a:ext cx="4747656" cy="2211339"/>
          </a:xfrm>
          <a:prstGeom prst="rect">
            <a:avLst/>
          </a:prstGeom>
          <a:ln>
            <a:noFill/>
          </a:ln>
        </p:spPr>
      </p:pic>
      <p:grpSp>
        <p:nvGrpSpPr>
          <p:cNvPr id="25" name="Group 24">
            <a:extLst>
              <a:ext uri="{FF2B5EF4-FFF2-40B4-BE49-F238E27FC236}">
                <a16:creationId xmlns:a16="http://schemas.microsoft.com/office/drawing/2014/main" id="{0B4518B8-7154-410D-8894-EAAD65DBF40A}"/>
              </a:ext>
            </a:extLst>
          </p:cNvPr>
          <p:cNvGrpSpPr/>
          <p:nvPr/>
        </p:nvGrpSpPr>
        <p:grpSpPr>
          <a:xfrm>
            <a:off x="6247344" y="2505600"/>
            <a:ext cx="4993213" cy="2498751"/>
            <a:chOff x="953030" y="2505600"/>
            <a:chExt cx="4998508" cy="2498751"/>
          </a:xfrm>
        </p:grpSpPr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EFE1E6D4-9100-4B40-BD86-3A65BF49F7D9}"/>
                </a:ext>
              </a:extLst>
            </p:cNvPr>
            <p:cNvSpPr/>
            <p:nvPr/>
          </p:nvSpPr>
          <p:spPr>
            <a:xfrm>
              <a:off x="953030" y="3329015"/>
              <a:ext cx="4998507" cy="1675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tIns="36000" rIns="72000" bIns="72000" rtlCol="0" anchor="ctr"/>
            <a:lstStyle/>
            <a:p>
              <a:pPr marL="177800" lvl="1" indent="-177800">
                <a:spcAft>
                  <a:spcPts val="600"/>
                </a:spcAft>
                <a:buClr>
                  <a:srgbClr val="0083C1"/>
                </a:buClr>
                <a:buFont typeface="Arial" panose="020B0604020202020204" pitchFamily="34" charset="0"/>
                <a:buChar char="•"/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I</a:t>
              </a:r>
              <a:r>
                <a:rPr kumimoji="0" lang="en-US" sz="1400" b="0" i="0" u="none" strike="noStrike" kern="1200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ea typeface="+mn-ea"/>
                  <a:cs typeface="+mn-cs"/>
                </a:rPr>
                <a:t>n a Phase 1 trial that included patients </a:t>
              </a:r>
              <a:r>
                <a:rPr kumimoji="0" lang="en-US" sz="1400" b="0" i="0" u="none" kern="1200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ea typeface="+mn-ea"/>
                  <a:cs typeface="+mn-cs"/>
                </a:rPr>
                <a:t>with </a:t>
              </a:r>
              <a:r>
                <a:rPr kumimoji="0" lang="en-US" sz="1400" b="0" i="0" u="none" strike="noStrike" kern="1200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ea typeface="+mn-ea"/>
                  <a:cs typeface="+mn-cs"/>
                </a:rPr>
                <a:t>R/R </a:t>
              </a:r>
              <a:r>
                <a:rPr kumimoji="0" lang="en-US" sz="1400" b="0" i="0" u="none" strike="noStrike" kern="1200" cap="none" spc="0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ea typeface="+mn-ea"/>
                  <a:cs typeface="+mn-cs"/>
                </a:rPr>
                <a:t>cHL</a:t>
              </a:r>
              <a:r>
                <a:rPr kumimoji="0" lang="en-US" sz="1400" b="0" i="0" u="none" strike="noStrike" kern="1200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ea typeface="+mn-ea"/>
                  <a:cs typeface="+mn-cs"/>
                </a:rPr>
                <a:t> who received Cami at a dose of 45 µg/</a:t>
              </a:r>
              <a:r>
                <a:rPr lang="en-US" sz="1400" dirty="0">
                  <a:solidFill>
                    <a:schemeClr val="tx1"/>
                  </a:solidFill>
                </a:rPr>
                <a:t>kg and achieved an </a:t>
              </a:r>
              <a:r>
                <a:rPr kumimoji="0" lang="en-US" sz="1400" b="0" i="0" u="none" strike="noStrike" kern="1200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ea typeface="+mn-ea"/>
                  <a:cs typeface="+mn-cs"/>
                </a:rPr>
                <a:t>overall response rate (ORR; CR + PR)  </a:t>
              </a:r>
              <a:r>
                <a:rPr lang="en-US" sz="1400" dirty="0">
                  <a:solidFill>
                    <a:schemeClr val="tx1"/>
                  </a:solidFill>
                </a:rPr>
                <a:t>of</a:t>
              </a:r>
              <a:r>
                <a:rPr kumimoji="0" lang="en-US" sz="1400" b="0" i="0" u="none" kern="1200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ea typeface="+mn-ea"/>
                  <a:cs typeface="+mn-cs"/>
                </a:rPr>
                <a:t> </a:t>
              </a:r>
              <a:r>
                <a:rPr kumimoji="0" lang="en-US" sz="1400" b="0" i="0" u="none" strike="noStrike" kern="1200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ea typeface="+mn-ea"/>
                  <a:cs typeface="+mn-cs"/>
                </a:rPr>
                <a:t>86.5%</a:t>
              </a:r>
              <a:r>
                <a:rPr kumimoji="0" lang="en-US" sz="1400" b="0" i="0" u="none" strike="noStrike" kern="1200" cap="none" spc="0" normalizeH="0" baseline="3000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ea typeface="+mn-ea"/>
                  <a:cs typeface="+mn-cs"/>
                </a:rPr>
                <a:t>7</a:t>
              </a:r>
            </a:p>
            <a:p>
              <a:pPr marL="177800" lvl="1" indent="-177800">
                <a:spcAft>
                  <a:spcPts val="600"/>
                </a:spcAft>
                <a:buClr>
                  <a:srgbClr val="0083C1"/>
                </a:buClr>
                <a:buFont typeface="Arial" panose="020B0604020202020204" pitchFamily="34" charset="0"/>
                <a:buChar char="•"/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In the initial findings</a:t>
              </a:r>
              <a:r>
                <a:rPr kumimoji="0" lang="en-US" sz="1400" b="0" i="0" u="none" strike="noStrike" kern="1200" cap="none" spc="0" normalizeH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ea typeface="+mn-ea"/>
                  <a:cs typeface="+mn-cs"/>
                </a:rPr>
                <a:t> of this Phase 2 study </a:t>
              </a:r>
              <a:r>
                <a:rPr lang="en-US" sz="1400" dirty="0">
                  <a:solidFill>
                    <a:schemeClr val="tx1"/>
                  </a:solidFill>
                </a:rPr>
                <a:t>of patients with </a:t>
              </a:r>
              <a:br>
                <a:rPr lang="en-US" sz="1400" dirty="0">
                  <a:solidFill>
                    <a:schemeClr val="tx1"/>
                  </a:solidFill>
                </a:rPr>
              </a:br>
              <a:r>
                <a:rPr lang="en-US" sz="1400" dirty="0">
                  <a:solidFill>
                    <a:schemeClr val="tx1"/>
                  </a:solidFill>
                </a:rPr>
                <a:t>R/R cHL, who achieved an ORR of 83.0%</a:t>
              </a:r>
              <a:r>
                <a:rPr lang="en-US" sz="1400" baseline="30000" dirty="0">
                  <a:solidFill>
                    <a:schemeClr val="tx1"/>
                  </a:solidFill>
                </a:rPr>
                <a:t>8</a:t>
              </a:r>
              <a:endParaRPr kumimoji="0" lang="en-US" sz="1400" b="0" i="0" u="none" strike="noStrike" kern="1200" cap="none" spc="0" normalizeH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8D6445D1-20B9-4258-813A-FF9DFD5121BD}"/>
                </a:ext>
              </a:extLst>
            </p:cNvPr>
            <p:cNvSpPr/>
            <p:nvPr/>
          </p:nvSpPr>
          <p:spPr>
            <a:xfrm>
              <a:off x="953031" y="2505600"/>
              <a:ext cx="4998507" cy="843735"/>
            </a:xfrm>
            <a:prstGeom prst="rect">
              <a:avLst/>
            </a:prstGeom>
            <a:solidFill>
              <a:srgbClr val="2585B7"/>
            </a:solidFill>
            <a:ln w="9525">
              <a:solidFill>
                <a:srgbClr val="0083C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rtlCol="0" anchor="ctr"/>
            <a:lstStyle/>
            <a:p>
              <a:pPr marL="0" lvl="1">
                <a:spcBef>
                  <a:spcPts val="1000"/>
                </a:spcBef>
                <a:defRPr/>
              </a:pPr>
              <a:r>
                <a:rPr lang="en-US" sz="1600" b="1" dirty="0">
                  <a:solidFill>
                    <a:schemeClr val="bg1"/>
                  </a:solidFill>
                </a:rPr>
                <a:t>Treatment with Cami </a:t>
              </a:r>
              <a:r>
                <a:rPr kumimoji="0" lang="en-US" sz="1600" b="1" i="0" u="none" strike="noStrike" kern="1200" cap="none" spc="0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ea typeface="+mn-ea"/>
                  <a:cs typeface="+mn-cs"/>
                </a:rPr>
                <a:t>demonstrated encouraging antitumor activity and manageable toxicity:</a:t>
              </a:r>
            </a:p>
          </p:txBody>
        </p:sp>
      </p:grpSp>
      <p:sp>
        <p:nvSpPr>
          <p:cNvPr id="28" name="Rectangle 27">
            <a:extLst>
              <a:ext uri="{FF2B5EF4-FFF2-40B4-BE49-F238E27FC236}">
                <a16:creationId xmlns:a16="http://schemas.microsoft.com/office/drawing/2014/main" id="{CC14415C-584E-4A7A-9230-C788F0C6FF70}"/>
              </a:ext>
            </a:extLst>
          </p:cNvPr>
          <p:cNvSpPr/>
          <p:nvPr/>
        </p:nvSpPr>
        <p:spPr>
          <a:xfrm>
            <a:off x="6244701" y="5138100"/>
            <a:ext cx="4999562" cy="84373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rtlCol="0" anchor="ctr"/>
          <a:lstStyle/>
          <a:p>
            <a:pPr marL="0" lvl="1">
              <a:spcBef>
                <a:spcPts val="1000"/>
              </a:spcBef>
              <a:defRPr/>
            </a:pPr>
            <a:r>
              <a:rPr lang="en-US" sz="1400" dirty="0">
                <a:solidFill>
                  <a:schemeClr val="tx1"/>
                </a:solidFill>
              </a:rPr>
              <a:t>Here, we present preliminary results from this Phase 2 study </a:t>
            </a:r>
            <a:br>
              <a:rPr lang="en-US" sz="1400" dirty="0">
                <a:solidFill>
                  <a:schemeClr val="tx1"/>
                </a:solidFill>
              </a:rPr>
            </a:br>
            <a:r>
              <a:rPr lang="en-US" sz="1400" dirty="0">
                <a:solidFill>
                  <a:schemeClr val="tx1"/>
                </a:solidFill>
              </a:rPr>
              <a:t>of patients with R/R </a:t>
            </a:r>
            <a:r>
              <a:rPr lang="en-US" sz="1400" dirty="0" err="1">
                <a:solidFill>
                  <a:schemeClr val="tx1"/>
                </a:solidFill>
              </a:rPr>
              <a:t>cHL</a:t>
            </a:r>
            <a:r>
              <a:rPr lang="en-US" sz="1400" dirty="0">
                <a:solidFill>
                  <a:schemeClr val="tx1"/>
                </a:solidFill>
              </a:rPr>
              <a:t> (NCT04052997) after meeting target enrollment (100 patients)</a:t>
            </a:r>
            <a:endParaRPr kumimoji="0" lang="en-US" sz="1400" b="0" i="0" u="none" strike="noStrike" kern="1200" cap="none" spc="0" normalizeH="0" baseline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5644022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88BB6D7-39D7-4B8A-AB5D-E4AFACC7C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Study Design</a:t>
            </a:r>
            <a:endParaRPr lang="en-US" strike="sngStrike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47FF5EF-EE5D-49EF-985E-F2E2DF170A71}"/>
              </a:ext>
            </a:extLst>
          </p:cNvPr>
          <p:cNvSpPr/>
          <p:nvPr/>
        </p:nvSpPr>
        <p:spPr bwMode="auto">
          <a:xfrm>
            <a:off x="949325" y="1813695"/>
            <a:ext cx="10294938" cy="1140088"/>
          </a:xfrm>
          <a:prstGeom prst="roundRect">
            <a:avLst>
              <a:gd name="adj" fmla="val 0"/>
            </a:avLst>
          </a:prstGeom>
          <a:solidFill>
            <a:srgbClr val="2585B7"/>
          </a:solidFill>
          <a:ln w="12700" cap="flat" cmpd="sng" algn="ctr">
            <a:noFill/>
            <a:prstDash val="solid"/>
            <a:round/>
            <a:headEnd type="none" w="lg" len="lg"/>
            <a:tailEnd type="none" w="lg" len="lg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2700" lvl="0" algn="ctr">
              <a:defRPr/>
            </a:pPr>
            <a:r>
              <a:rPr kumimoji="0" lang="en-US" sz="2000" b="1" i="0" u="none" strike="noStrike" kern="1200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+mn-ea"/>
                <a:cs typeface="Arial"/>
              </a:rPr>
              <a:t>Ongoing, Phase 2, single-arm, multicenter, open-label </a:t>
            </a:r>
            <a:br>
              <a:rPr kumimoji="0" lang="en-US" sz="2000" b="1" i="0" u="none" strike="noStrike" kern="1200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+mn-ea"/>
                <a:cs typeface="Arial"/>
              </a:rPr>
            </a:br>
            <a:r>
              <a:rPr kumimoji="0" lang="en-US" sz="2000" b="1" i="0" u="none" strike="noStrike" kern="1200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+mn-ea"/>
                <a:cs typeface="Arial"/>
              </a:rPr>
              <a:t>study in patients with R/R </a:t>
            </a:r>
            <a:r>
              <a:rPr kumimoji="0" lang="en-US" sz="2000" b="1" i="0" u="none" strike="noStrike" kern="1200" cap="none" spc="0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+mn-ea"/>
                <a:cs typeface="Arial"/>
              </a:rPr>
              <a:t>cHL</a:t>
            </a:r>
            <a:r>
              <a:rPr lang="en-US" sz="2000" b="1" baseline="30000" dirty="0" err="1">
                <a:solidFill>
                  <a:srgbClr val="FFFFFF"/>
                </a:solidFill>
                <a:cs typeface="Arial"/>
              </a:rPr>
              <a:t>a</a:t>
            </a:r>
            <a:endParaRPr kumimoji="0" lang="en-US" sz="2000" b="1" i="0" u="none" strike="noStrike" kern="1200" cap="none" spc="0" normalizeH="0" baseline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ea typeface="+mn-ea"/>
              <a:cs typeface="Arial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F308218D-4A86-44CE-A511-07A6108AD7C6}"/>
              </a:ext>
            </a:extLst>
          </p:cNvPr>
          <p:cNvGrpSpPr/>
          <p:nvPr/>
        </p:nvGrpSpPr>
        <p:grpSpPr>
          <a:xfrm>
            <a:off x="2157525" y="4337695"/>
            <a:ext cx="7876950" cy="923882"/>
            <a:chOff x="2187666" y="4254715"/>
            <a:chExt cx="7876950" cy="923882"/>
          </a:xfrm>
        </p:grpSpPr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CEB60E12-526E-4FD4-A0EF-64C8D2CE0436}"/>
                </a:ext>
              </a:extLst>
            </p:cNvPr>
            <p:cNvSpPr/>
            <p:nvPr/>
          </p:nvSpPr>
          <p:spPr>
            <a:xfrm>
              <a:off x="2187666" y="4254715"/>
              <a:ext cx="3377669" cy="544921"/>
            </a:xfrm>
            <a:prstGeom prst="roundRect">
              <a:avLst>
                <a:gd name="adj" fmla="val 0"/>
              </a:avLst>
            </a:prstGeom>
            <a:solidFill>
              <a:srgbClr val="00A7E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ea typeface="+mn-ea"/>
                  <a:cs typeface="Arial" panose="020B0604020202020204" pitchFamily="34" charset="0"/>
                </a:rPr>
                <a:t>45 µg/kg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C63DF8A2-0397-4ADF-8F25-13121DD90FD3}"/>
                </a:ext>
              </a:extLst>
            </p:cNvPr>
            <p:cNvSpPr txBox="1"/>
            <p:nvPr/>
          </p:nvSpPr>
          <p:spPr>
            <a:xfrm>
              <a:off x="2187666" y="4840043"/>
              <a:ext cx="337766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i="0" u="none" strike="noStrike" kern="0" cap="none" spc="0" normalizeH="0" baseline="0" dirty="0">
                  <a:ln>
                    <a:noFill/>
                  </a:ln>
                  <a:solidFill>
                    <a:srgbClr val="00A7E1"/>
                  </a:solidFill>
                  <a:effectLst/>
                  <a:uLnTx/>
                  <a:uFillTx/>
                  <a:ea typeface="+mn-ea"/>
                  <a:cs typeface="Arial" panose="020B0604020202020204" pitchFamily="34" charset="0"/>
                </a:rPr>
                <a:t>Cycles 1 &amp; 2</a:t>
              </a:r>
            </a:p>
          </p:txBody>
        </p: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1C7BE696-F64C-4210-9D2C-CE45238B3F6B}"/>
                </a:ext>
              </a:extLst>
            </p:cNvPr>
            <p:cNvCxnSpPr>
              <a:cxnSpLocks/>
            </p:cNvCxnSpPr>
            <p:nvPr/>
          </p:nvCxnSpPr>
          <p:spPr>
            <a:xfrm>
              <a:off x="5765373" y="4527175"/>
              <a:ext cx="685814" cy="0"/>
            </a:xfrm>
            <a:prstGeom prst="straightConnector1">
              <a:avLst/>
            </a:prstGeom>
            <a:noFill/>
            <a:ln w="12700" cap="flat" cmpd="sng" algn="ctr">
              <a:solidFill>
                <a:schemeClr val="bg1">
                  <a:lumMod val="50000"/>
                </a:schemeClr>
              </a:solidFill>
              <a:prstDash val="solid"/>
              <a:tailEnd type="triangle"/>
            </a:ln>
            <a:effectLst/>
          </p:spPr>
        </p:cxnSp>
        <p:sp>
          <p:nvSpPr>
            <p:cNvPr id="19" name="Rectangle: Rounded Corners 18">
              <a:extLst>
                <a:ext uri="{FF2B5EF4-FFF2-40B4-BE49-F238E27FC236}">
                  <a16:creationId xmlns:a16="http://schemas.microsoft.com/office/drawing/2014/main" id="{8FBF595F-3E4E-42A9-A1EF-2729BDDB72D5}"/>
                </a:ext>
              </a:extLst>
            </p:cNvPr>
            <p:cNvSpPr/>
            <p:nvPr/>
          </p:nvSpPr>
          <p:spPr>
            <a:xfrm>
              <a:off x="6686947" y="4254715"/>
              <a:ext cx="3377669" cy="544921"/>
            </a:xfrm>
            <a:prstGeom prst="roundRect">
              <a:avLst>
                <a:gd name="adj" fmla="val 0"/>
              </a:avLst>
            </a:prstGeom>
            <a:solidFill>
              <a:srgbClr val="E16C0E"/>
            </a:solidFill>
            <a:ln w="19050" cap="flat" cmpd="sng" algn="ctr">
              <a:noFill/>
              <a:prstDash val="sysDash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ea typeface="+mn-ea"/>
                  <a:cs typeface="Arial" panose="020B0604020202020204" pitchFamily="34" charset="0"/>
                </a:rPr>
                <a:t>30 µg/kg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6A9A7B3C-26A8-45DC-AD17-CDD224FB344A}"/>
                </a:ext>
              </a:extLst>
            </p:cNvPr>
            <p:cNvSpPr txBox="1"/>
            <p:nvPr/>
          </p:nvSpPr>
          <p:spPr>
            <a:xfrm>
              <a:off x="6686947" y="4840043"/>
              <a:ext cx="33716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i="0" u="none" strike="noStrike" kern="0" cap="none" spc="0" normalizeH="0" baseline="0" dirty="0">
                  <a:ln>
                    <a:noFill/>
                  </a:ln>
                  <a:solidFill>
                    <a:srgbClr val="E16C0E"/>
                  </a:solidFill>
                  <a:effectLst/>
                  <a:uLnTx/>
                  <a:uFillTx/>
                  <a:ea typeface="+mn-ea"/>
                  <a:cs typeface="Arial" panose="020B0604020202020204" pitchFamily="34" charset="0"/>
                </a:rPr>
                <a:t>Cycle 3 onwards, up to 1 </a:t>
              </a:r>
              <a:r>
                <a:rPr kumimoji="0" lang="en-US" sz="1600" i="0" u="none" strike="noStrike" kern="0" cap="none" spc="0" normalizeH="0" baseline="0" dirty="0" err="1">
                  <a:ln>
                    <a:noFill/>
                  </a:ln>
                  <a:solidFill>
                    <a:srgbClr val="E16C0E"/>
                  </a:solidFill>
                  <a:effectLst/>
                  <a:uLnTx/>
                  <a:uFillTx/>
                  <a:ea typeface="+mn-ea"/>
                  <a:cs typeface="Arial" panose="020B0604020202020204" pitchFamily="34" charset="0"/>
                </a:rPr>
                <a:t>year</a:t>
              </a:r>
              <a:r>
                <a:rPr kumimoji="0" lang="en-US" sz="1600" i="0" u="none" strike="noStrike" kern="0" cap="none" spc="0" normalizeH="0" baseline="30000" dirty="0" err="1">
                  <a:ln>
                    <a:noFill/>
                  </a:ln>
                  <a:solidFill>
                    <a:srgbClr val="E16C0E"/>
                  </a:solidFill>
                  <a:effectLst/>
                  <a:uLnTx/>
                  <a:uFillTx/>
                  <a:ea typeface="+mn-ea"/>
                  <a:cs typeface="Arial" panose="020B0604020202020204" pitchFamily="34" charset="0"/>
                </a:rPr>
                <a:t>b</a:t>
              </a:r>
              <a:endParaRPr kumimoji="0" lang="en-US" sz="1600" i="0" u="none" strike="noStrike" kern="0" cap="none" spc="0" normalizeH="0" baseline="0" dirty="0">
                <a:ln>
                  <a:noFill/>
                </a:ln>
                <a:solidFill>
                  <a:srgbClr val="E16C0E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507F1646-2828-4D10-84C9-FB2E05EEF423}"/>
              </a:ext>
            </a:extLst>
          </p:cNvPr>
          <p:cNvSpPr/>
          <p:nvPr/>
        </p:nvSpPr>
        <p:spPr>
          <a:xfrm>
            <a:off x="949324" y="3218408"/>
            <a:ext cx="10294939" cy="607053"/>
          </a:xfrm>
          <a:prstGeom prst="rect">
            <a:avLst/>
          </a:prstGeom>
          <a:solidFill>
            <a:srgbClr val="2585B7">
              <a:alpha val="13000"/>
            </a:srgbClr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dirty="0">
                <a:ln>
                  <a:noFill/>
                </a:ln>
                <a:effectLst/>
                <a:uLnTx/>
                <a:uFillTx/>
                <a:ea typeface="+mn-ea"/>
                <a:cs typeface="Arial"/>
              </a:rPr>
              <a:t>30-minute IV infusion of Cami on Day 1 of each 3-week cycle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A08D2AB-0150-40A7-BA76-D543611FAD9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1C0736-39BE-0D4C-B5D3-E9E510DE3886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BAFDF21D-4577-4FE8-9956-2854E728D74D}"/>
              </a:ext>
            </a:extLst>
          </p:cNvPr>
          <p:cNvSpPr txBox="1">
            <a:spLocks/>
          </p:cNvSpPr>
          <p:nvPr/>
        </p:nvSpPr>
        <p:spPr>
          <a:xfrm>
            <a:off x="947738" y="6058177"/>
            <a:ext cx="10294407" cy="503237"/>
          </a:xfrm>
          <a:prstGeom prst="rect">
            <a:avLst/>
          </a:prstGeom>
          <a:noFill/>
        </p:spPr>
        <p:txBody>
          <a:bodyPr lIns="0" tIns="0" rIns="0" bIns="0" anchor="b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80000"/>
              <a:buFont typeface="Wingdings" pitchFamily="2" charset="2"/>
              <a:buChar char="§"/>
              <a:defRPr sz="2800" kern="1200">
                <a:solidFill>
                  <a:srgbClr val="023CA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80000"/>
              <a:buFont typeface="Wingdings" pitchFamily="2" charset="2"/>
              <a:buChar char="§"/>
              <a:defRPr sz="2400" kern="1200">
                <a:solidFill>
                  <a:srgbClr val="023CA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80000"/>
              <a:buFont typeface="Wingdings" pitchFamily="2" charset="2"/>
              <a:buChar char="§"/>
              <a:defRPr sz="2000" kern="1200">
                <a:solidFill>
                  <a:srgbClr val="023CA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80000"/>
              <a:buFont typeface="Wingdings" pitchFamily="2" charset="2"/>
              <a:buChar char="§"/>
              <a:defRPr sz="1800" kern="1200">
                <a:solidFill>
                  <a:srgbClr val="023CA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80000"/>
              <a:buFont typeface="Wingdings" pitchFamily="2" charset="2"/>
              <a:buChar char="§"/>
              <a:defRPr sz="1800" kern="1200">
                <a:solidFill>
                  <a:srgbClr val="023CA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spcBef>
                <a:spcPts val="0"/>
              </a:spcBef>
              <a:buNone/>
              <a:defRPr/>
            </a:pPr>
            <a:r>
              <a:rPr kumimoji="0" lang="en-US" sz="900" b="0" i="0" u="none" strike="noStrike" kern="1200" cap="none" spc="0" normalizeH="0" baseline="3000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a </a:t>
            </a:r>
            <a:r>
              <a:rPr kumimoji="0" lang="en-US" sz="900" b="0" i="0" u="none" strike="noStrike" kern="1200" cap="none" spc="0" normalizeH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Safety analysis set comprises all patients who received 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  <a:cs typeface="Arial"/>
              </a:rPr>
              <a:t>≥1 dose of Cami; efficacy analysis set comprises </a:t>
            </a:r>
            <a:r>
              <a:rPr lang="en-GB" sz="900" dirty="0">
                <a:solidFill>
                  <a:schemeClr val="bg1">
                    <a:lumMod val="50000"/>
                  </a:schemeClr>
                </a:solidFill>
                <a:cs typeface="Arial"/>
              </a:rPr>
              <a:t>patients who started treatment ≥12 weeks before data cut-off (Mar 26, 2021) or with ≥2 post-baseline disease assessments, or who died before the second disease assessment; </a:t>
            </a:r>
            <a:r>
              <a:rPr kumimoji="0" lang="en-US" sz="900" b="0" i="0" u="none" strike="noStrike" kern="1200" cap="none" spc="0" normalizeH="0" baseline="3000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b </a:t>
            </a:r>
            <a:r>
              <a:rPr kumimoji="0" lang="en-US" sz="900" b="0" i="0" u="none" strike="noStrike" kern="1200" cap="none" spc="0" normalizeH="0" baseline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Or until discontinuation due to disease progression, unacceptable toxicity, or other reasons. Patients deriving clinical benefit at 1 year may be able to continue treatment on a case-by-case basis.     </a:t>
            </a:r>
          </a:p>
          <a:p>
            <a:pPr marL="0" lvl="0" indent="0">
              <a:spcBef>
                <a:spcPts val="0"/>
              </a:spcBef>
              <a:buNone/>
              <a:defRPr/>
            </a:pPr>
            <a:r>
              <a:rPr lang="en-US" sz="900" dirty="0" err="1">
                <a:solidFill>
                  <a:schemeClr val="bg1">
                    <a:lumMod val="50000"/>
                  </a:schemeClr>
                </a:solidFill>
              </a:rPr>
              <a:t>cHL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, classical Hodgkin lymphoma; IV, intravenous; R/R, relapsed or refractory.</a:t>
            </a:r>
          </a:p>
        </p:txBody>
      </p:sp>
    </p:spTree>
    <p:extLst>
      <p:ext uri="{BB962C8B-B14F-4D97-AF65-F5344CB8AC3E}">
        <p14:creationId xmlns:p14="http://schemas.microsoft.com/office/powerpoint/2010/main" val="8687788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88BB6D7-39D7-4B8A-AB5D-E4AFACC7C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Study Endpoints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2CDDC9-D8D0-4E5C-9794-AB9E5D81F79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1C0736-39BE-0D4C-B5D3-E9E510DE3886}" type="slidenum">
              <a:rPr lang="en-US" smtClean="0"/>
              <a:pPr/>
              <a:t>5</a:t>
            </a:fld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F94296C8-3D73-4632-AD9F-B0122729E3A1}"/>
              </a:ext>
            </a:extLst>
          </p:cNvPr>
          <p:cNvGrpSpPr/>
          <p:nvPr/>
        </p:nvGrpSpPr>
        <p:grpSpPr>
          <a:xfrm>
            <a:off x="3339948" y="1812251"/>
            <a:ext cx="7900363" cy="1144801"/>
            <a:chOff x="951444" y="1810212"/>
            <a:chExt cx="7900363" cy="52586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38A3FF32-DCA0-4078-B3B3-F47A6E06F24E}"/>
                </a:ext>
              </a:extLst>
            </p:cNvPr>
            <p:cNvSpPr/>
            <p:nvPr/>
          </p:nvSpPr>
          <p:spPr>
            <a:xfrm>
              <a:off x="953032" y="1810262"/>
              <a:ext cx="7898775" cy="525762"/>
            </a:xfrm>
            <a:prstGeom prst="rect">
              <a:avLst/>
            </a:prstGeom>
            <a:noFill/>
            <a:ln w="9525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>
                  <a:srgbClr val="0098D2"/>
                </a:buClr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ea typeface="+mn-ea"/>
                  <a:cs typeface="Arial"/>
                </a:rPr>
                <a:t>Efficacy of single-agent Cami by ORR (per 2014 Lugano classification; complete + partial response) assessed by central review</a:t>
              </a:r>
              <a:endParaRPr kumimoji="0" lang="en-US" sz="1600" b="0" i="0" u="none" strike="noStrike" kern="1200" cap="none" spc="0" normalizeH="0" baseline="3000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Arial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FADE1773-FAD0-4982-A683-6969358D3D1E}"/>
                </a:ext>
              </a:extLst>
            </p:cNvPr>
            <p:cNvSpPr/>
            <p:nvPr/>
          </p:nvSpPr>
          <p:spPr>
            <a:xfrm>
              <a:off x="951444" y="1810212"/>
              <a:ext cx="54000" cy="525860"/>
            </a:xfrm>
            <a:prstGeom prst="rect">
              <a:avLst/>
            </a:prstGeom>
            <a:solidFill>
              <a:srgbClr val="003DA6"/>
            </a:solidFill>
            <a:ln w="9525">
              <a:solidFill>
                <a:srgbClr val="003DA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F22602AB-659E-47B3-BC7A-8346367822D9}"/>
              </a:ext>
            </a:extLst>
          </p:cNvPr>
          <p:cNvSpPr/>
          <p:nvPr/>
        </p:nvSpPr>
        <p:spPr>
          <a:xfrm>
            <a:off x="950102" y="1809920"/>
            <a:ext cx="2248710" cy="1140688"/>
          </a:xfrm>
          <a:prstGeom prst="rect">
            <a:avLst/>
          </a:prstGeom>
          <a:solidFill>
            <a:srgbClr val="023CA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1200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+mn-ea"/>
                <a:cs typeface="Arial"/>
              </a:rPr>
              <a:t>Primary endpoint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3E5B8115-8378-4D70-938D-389911307514}"/>
              </a:ext>
            </a:extLst>
          </p:cNvPr>
          <p:cNvGrpSpPr/>
          <p:nvPr/>
        </p:nvGrpSpPr>
        <p:grpSpPr>
          <a:xfrm>
            <a:off x="950879" y="3154002"/>
            <a:ext cx="10290209" cy="2457070"/>
            <a:chOff x="950879" y="3307928"/>
            <a:chExt cx="10290209" cy="2457070"/>
          </a:xfrm>
        </p:grpSpPr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4E8A9106-C3AF-4BF6-94FB-A021B67BDC44}"/>
                </a:ext>
              </a:extLst>
            </p:cNvPr>
            <p:cNvGrpSpPr/>
            <p:nvPr/>
          </p:nvGrpSpPr>
          <p:grpSpPr>
            <a:xfrm>
              <a:off x="3340725" y="3309729"/>
              <a:ext cx="7900363" cy="1144801"/>
              <a:chOff x="951444" y="1810941"/>
              <a:chExt cx="7900363" cy="525860"/>
            </a:xfrm>
          </p:grpSpPr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6B0D046A-2648-48DE-BEAF-F69B1BF7E53F}"/>
                  </a:ext>
                </a:extLst>
              </p:cNvPr>
              <p:cNvSpPr/>
              <p:nvPr/>
            </p:nvSpPr>
            <p:spPr>
              <a:xfrm>
                <a:off x="953032" y="1810990"/>
                <a:ext cx="7898775" cy="525762"/>
              </a:xfrm>
              <a:prstGeom prst="rect">
                <a:avLst/>
              </a:prstGeom>
              <a:noFill/>
              <a:ln w="9525">
                <a:solidFill>
                  <a:schemeClr val="bg1">
                    <a:lumMod val="7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21600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 fontAlgn="base">
                  <a:spcBef>
                    <a:spcPct val="0"/>
                  </a:spcBef>
                  <a:spcAft>
                    <a:spcPts val="600"/>
                  </a:spcAft>
                  <a:buClr>
                    <a:srgbClr val="0098D2"/>
                  </a:buClr>
                  <a:defRPr/>
                </a:pPr>
                <a:r>
                  <a:rPr kumimoji="0" lang="en-US" sz="1600" b="0" i="0" u="none" strike="noStrike" kern="1200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ea typeface="+mn-ea"/>
                    <a:cs typeface="Arial"/>
                  </a:rPr>
                  <a:t>Duration of </a:t>
                </a:r>
                <a:r>
                  <a:rPr kumimoji="0" lang="en-US" sz="1600" b="0" i="0" u="none" strike="noStrike" kern="1200" cap="none" spc="0" normalizeH="0" baseline="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ea typeface="+mn-ea"/>
                    <a:cs typeface="Arial"/>
                  </a:rPr>
                  <a:t>response</a:t>
                </a:r>
                <a:r>
                  <a:rPr kumimoji="0" lang="en-US" sz="1600" b="0" i="0" u="none" strike="noStrike" kern="1200" cap="none" spc="0" normalizeH="0" baseline="3000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ea typeface="+mn-ea"/>
                    <a:cs typeface="Arial"/>
                  </a:rPr>
                  <a:t>a</a:t>
                </a:r>
                <a:r>
                  <a:rPr lang="en-US" sz="1600" dirty="0">
                    <a:solidFill>
                      <a:schemeClr val="tx1"/>
                    </a:solidFill>
                    <a:cs typeface="Arial"/>
                  </a:rPr>
                  <a:t>, </a:t>
                </a:r>
                <a:r>
                  <a:rPr kumimoji="0" lang="en-US" sz="1600" b="0" i="0" u="none" strike="noStrike" kern="1200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ea typeface="+mn-ea"/>
                    <a:cs typeface="Arial"/>
                  </a:rPr>
                  <a:t>progression-free </a:t>
                </a:r>
                <a:r>
                  <a:rPr kumimoji="0" lang="en-US" sz="1600" b="0" i="0" u="none" strike="noStrike" kern="1200" cap="none" spc="0" normalizeH="0" baseline="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ea typeface="+mn-ea"/>
                    <a:cs typeface="Arial"/>
                  </a:rPr>
                  <a:t>survival</a:t>
                </a:r>
                <a:r>
                  <a:rPr lang="en-US" sz="1600" baseline="30000" dirty="0" err="1">
                    <a:solidFill>
                      <a:schemeClr val="tx1"/>
                    </a:solidFill>
                    <a:cs typeface="Arial"/>
                  </a:rPr>
                  <a:t>b</a:t>
                </a:r>
                <a:r>
                  <a:rPr lang="en-US" sz="1600" dirty="0">
                    <a:solidFill>
                      <a:schemeClr val="tx1"/>
                    </a:solidFill>
                    <a:cs typeface="Arial"/>
                  </a:rPr>
                  <a:t>, </a:t>
                </a:r>
                <a:r>
                  <a:rPr kumimoji="0" lang="en-US" sz="1600" b="0" i="0" u="none" strike="noStrike" kern="1200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ea typeface="+mn-ea"/>
                    <a:cs typeface="Arial"/>
                  </a:rPr>
                  <a:t>and proportion of patients who receive </a:t>
                </a:r>
                <a:r>
                  <a:rPr lang="en-US" sz="1600" dirty="0">
                    <a:solidFill>
                      <a:schemeClr val="tx1"/>
                    </a:solidFill>
                    <a:cs typeface="Arial"/>
                  </a:rPr>
                  <a:t>hematopoietic stem cell transplantation</a:t>
                </a:r>
                <a:endParaRPr kumimoji="0" lang="en-US" sz="1600" b="0" i="0" u="none" strike="noStrike" kern="1200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ea typeface="+mn-ea"/>
                  <a:cs typeface="Arial"/>
                </a:endParaRPr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51D05A4A-E758-430A-9A2D-2E3A4EF7C326}"/>
                  </a:ext>
                </a:extLst>
              </p:cNvPr>
              <p:cNvSpPr/>
              <p:nvPr/>
            </p:nvSpPr>
            <p:spPr>
              <a:xfrm>
                <a:off x="951444" y="1810941"/>
                <a:ext cx="54000" cy="525860"/>
              </a:xfrm>
              <a:prstGeom prst="rect">
                <a:avLst/>
              </a:prstGeom>
              <a:solidFill>
                <a:srgbClr val="2585B7"/>
              </a:solidFill>
              <a:ln w="9525">
                <a:solidFill>
                  <a:srgbClr val="2585B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600"/>
              </a:p>
            </p:txBody>
          </p:sp>
        </p:grp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63154CA2-A2F9-457B-B2DF-F00E679F238E}"/>
                </a:ext>
              </a:extLst>
            </p:cNvPr>
            <p:cNvSpPr/>
            <p:nvPr/>
          </p:nvSpPr>
          <p:spPr>
            <a:xfrm>
              <a:off x="950879" y="3307928"/>
              <a:ext cx="2248710" cy="2457070"/>
            </a:xfrm>
            <a:prstGeom prst="rect">
              <a:avLst/>
            </a:prstGeom>
            <a:solidFill>
              <a:srgbClr val="2585B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1" i="0" u="none" strike="noStrike" kern="1200" cap="none" spc="0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ea typeface="+mn-ea"/>
                  <a:cs typeface="Arial"/>
                </a:rPr>
                <a:t>Secondary endpoint</a:t>
              </a:r>
            </a:p>
          </p:txBody>
        </p: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429BDE66-CCED-475D-AA58-2684D714101E}"/>
                </a:ext>
              </a:extLst>
            </p:cNvPr>
            <p:cNvGrpSpPr/>
            <p:nvPr/>
          </p:nvGrpSpPr>
          <p:grpSpPr>
            <a:xfrm>
              <a:off x="3342312" y="4614062"/>
              <a:ext cx="7898775" cy="1144801"/>
              <a:chOff x="946680" y="1810941"/>
              <a:chExt cx="7898775" cy="525860"/>
            </a:xfrm>
          </p:grpSpPr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2FE46011-8862-40BF-96A1-75ED8824E66D}"/>
                  </a:ext>
                </a:extLst>
              </p:cNvPr>
              <p:cNvSpPr/>
              <p:nvPr/>
            </p:nvSpPr>
            <p:spPr>
              <a:xfrm>
                <a:off x="946680" y="1810990"/>
                <a:ext cx="7898775" cy="525762"/>
              </a:xfrm>
              <a:prstGeom prst="rect">
                <a:avLst/>
              </a:prstGeom>
              <a:noFill/>
              <a:ln w="9525">
                <a:solidFill>
                  <a:schemeClr val="bg1">
                    <a:lumMod val="7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21600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600"/>
                  </a:spcAft>
                  <a:buClr>
                    <a:srgbClr val="0098D2"/>
                  </a:buClr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1200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ea typeface="+mn-ea"/>
                    <a:cs typeface="Arial"/>
                  </a:rPr>
                  <a:t>Safety per frequency and severity of adverse events </a:t>
                </a:r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9C875BD3-A34F-4C55-A965-DEE2D2CE2C76}"/>
                  </a:ext>
                </a:extLst>
              </p:cNvPr>
              <p:cNvSpPr/>
              <p:nvPr/>
            </p:nvSpPr>
            <p:spPr>
              <a:xfrm>
                <a:off x="951444" y="1810941"/>
                <a:ext cx="54000" cy="525860"/>
              </a:xfrm>
              <a:prstGeom prst="rect">
                <a:avLst/>
              </a:prstGeom>
              <a:solidFill>
                <a:srgbClr val="2585B7"/>
              </a:solidFill>
              <a:ln w="9525">
                <a:solidFill>
                  <a:srgbClr val="2585B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600"/>
              </a:p>
            </p:txBody>
          </p:sp>
        </p:grpSp>
      </p:grpSp>
      <p:sp>
        <p:nvSpPr>
          <p:cNvPr id="23" name="Text Placeholder 6">
            <a:extLst>
              <a:ext uri="{FF2B5EF4-FFF2-40B4-BE49-F238E27FC236}">
                <a16:creationId xmlns:a16="http://schemas.microsoft.com/office/drawing/2014/main" id="{3DF3AB27-F9A7-4612-8535-5D69956B7F22}"/>
              </a:ext>
            </a:extLst>
          </p:cNvPr>
          <p:cNvSpPr txBox="1">
            <a:spLocks/>
          </p:cNvSpPr>
          <p:nvPr/>
        </p:nvSpPr>
        <p:spPr>
          <a:xfrm>
            <a:off x="947738" y="6058177"/>
            <a:ext cx="10294407" cy="503237"/>
          </a:xfrm>
          <a:prstGeom prst="rect">
            <a:avLst/>
          </a:prstGeom>
          <a:noFill/>
        </p:spPr>
        <p:txBody>
          <a:bodyPr lIns="0" tIns="0" rIns="0" bIns="0" anchor="b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80000"/>
              <a:buFont typeface="Wingdings" pitchFamily="2" charset="2"/>
              <a:buChar char="§"/>
              <a:defRPr sz="2800" kern="1200">
                <a:solidFill>
                  <a:srgbClr val="023CA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80000"/>
              <a:buFont typeface="Wingdings" pitchFamily="2" charset="2"/>
              <a:buChar char="§"/>
              <a:defRPr sz="2400" kern="1200">
                <a:solidFill>
                  <a:srgbClr val="023CA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80000"/>
              <a:buFont typeface="Wingdings" pitchFamily="2" charset="2"/>
              <a:buChar char="§"/>
              <a:defRPr sz="2000" kern="1200">
                <a:solidFill>
                  <a:srgbClr val="023CA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80000"/>
              <a:buFont typeface="Wingdings" pitchFamily="2" charset="2"/>
              <a:buChar char="§"/>
              <a:defRPr sz="1800" kern="1200">
                <a:solidFill>
                  <a:srgbClr val="023CA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80000"/>
              <a:buFont typeface="Wingdings" pitchFamily="2" charset="2"/>
              <a:buChar char="§"/>
              <a:defRPr sz="1800" kern="1200">
                <a:solidFill>
                  <a:srgbClr val="023CA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spcBef>
                <a:spcPts val="0"/>
              </a:spcBef>
              <a:buNone/>
              <a:defRPr/>
            </a:pPr>
            <a:r>
              <a:rPr lang="en-US" sz="900" baseline="30000" dirty="0">
                <a:solidFill>
                  <a:schemeClr val="bg1">
                    <a:lumMod val="50000"/>
                  </a:schemeClr>
                </a:solidFill>
              </a:rPr>
              <a:t>a 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Defined as time from first documentation of tumor response to disease progression or death; </a:t>
            </a:r>
            <a:r>
              <a:rPr lang="en-US" sz="900" baseline="30000" dirty="0">
                <a:solidFill>
                  <a:schemeClr val="bg1">
                    <a:lumMod val="50000"/>
                  </a:schemeClr>
                </a:solidFill>
              </a:rPr>
              <a:t>b 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Defined as time from first dose of study drug until first date of either disease progression or death due to any cause. </a:t>
            </a:r>
            <a:br>
              <a:rPr lang="en-US" sz="900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sz="900" dirty="0">
                <a:solidFill>
                  <a:schemeClr val="bg1">
                    <a:lumMod val="50000"/>
                  </a:schemeClr>
                </a:solidFill>
                <a:cs typeface="Arial"/>
              </a:rPr>
              <a:t>ORR, overall response rate.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42107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88BB6D7-39D7-4B8A-AB5D-E4AFACC7C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Inclusion and Exclusion Criteria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A95D0D2-2247-47E4-B2A9-C9868C3CF3F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1C0736-39BE-0D4C-B5D3-E9E510DE3886}" type="slidenum">
              <a:rPr lang="en-US" smtClean="0"/>
              <a:pPr/>
              <a:t>6</a:t>
            </a:fld>
            <a:endParaRPr lang="en-US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7BB7BCB-1A3D-4600-A2DC-011E25C1E6EA}"/>
              </a:ext>
            </a:extLst>
          </p:cNvPr>
          <p:cNvGrpSpPr/>
          <p:nvPr/>
        </p:nvGrpSpPr>
        <p:grpSpPr>
          <a:xfrm>
            <a:off x="5614988" y="1812920"/>
            <a:ext cx="5625569" cy="4169837"/>
            <a:chOff x="954441" y="2507188"/>
            <a:chExt cx="4998508" cy="4169837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FCD755A7-ECF8-4A4A-8A00-F2B25F85753E}"/>
                </a:ext>
              </a:extLst>
            </p:cNvPr>
            <p:cNvSpPr/>
            <p:nvPr/>
          </p:nvSpPr>
          <p:spPr>
            <a:xfrm>
              <a:off x="954441" y="3135034"/>
              <a:ext cx="4998507" cy="354199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tIns="144000" rIns="144000" bIns="72000" rtlCol="0" anchor="t"/>
            <a:lstStyle/>
            <a:p>
              <a:pPr marL="285750" marR="0" lvl="0" indent="-28575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>
                  <a:schemeClr val="accent2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400" b="0" i="0" u="none" strike="noStrike" kern="1200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ea typeface="+mn-ea"/>
                  <a:cs typeface="Arial"/>
                </a:rPr>
                <a:t>Previous Cami treatment</a:t>
              </a:r>
            </a:p>
            <a:p>
              <a:pPr marL="285750" marR="0" lvl="0" indent="-28575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>
                  <a:schemeClr val="accent2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400" b="0" i="0" u="none" strike="noStrike" kern="1200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ea typeface="+mn-ea"/>
                  <a:cs typeface="Arial"/>
                </a:rPr>
                <a:t>Hypersensitive to or positive serum for ADA to CD25 antibody</a:t>
              </a:r>
            </a:p>
            <a:p>
              <a:pPr marL="285750" marR="0" lvl="0" indent="-28575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>
                  <a:schemeClr val="accent2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400" b="0" i="0" u="none" strike="noStrike" kern="1200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ea typeface="+mn-ea"/>
                  <a:cs typeface="Arial"/>
                </a:rPr>
                <a:t>Allogeneic/autologous HSCT ≤60 days before start of Cami treatment</a:t>
              </a:r>
            </a:p>
            <a:p>
              <a:pPr marL="285750" marR="0" lvl="0" indent="-28575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>
                  <a:schemeClr val="accent2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400" b="0" i="0" u="none" strike="noStrike" kern="1200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ea typeface="+mn-ea"/>
                  <a:cs typeface="Arial"/>
                </a:rPr>
                <a:t>History of neuropathy considered of autoimmune origin </a:t>
              </a:r>
              <a:br>
                <a:rPr kumimoji="0" lang="en-US" sz="1400" b="0" i="0" u="none" strike="noStrike" kern="1200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ea typeface="+mn-ea"/>
                  <a:cs typeface="Arial"/>
                </a:rPr>
              </a:br>
              <a:r>
                <a:rPr kumimoji="0" lang="en-US" sz="1400" b="0" i="0" u="none" strike="noStrike" kern="1200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ea typeface="+mn-ea"/>
                  <a:cs typeface="Arial"/>
                </a:rPr>
                <a:t>(e.g., polyradiculopathy including GBS and myasthenia gravis) </a:t>
              </a:r>
              <a:br>
                <a:rPr kumimoji="0" lang="en-US" sz="1400" b="0" i="0" u="none" strike="noStrike" kern="1200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ea typeface="+mn-ea"/>
                  <a:cs typeface="Arial"/>
                </a:rPr>
              </a:br>
              <a:r>
                <a:rPr kumimoji="0" lang="en-US" sz="1400" b="0" i="0" u="none" strike="noStrike" kern="1200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ea typeface="+mn-ea"/>
                  <a:cs typeface="Arial"/>
                </a:rPr>
                <a:t>or other CNS autoimmune disease, such as poliomyelitis or MS</a:t>
              </a:r>
            </a:p>
            <a:p>
              <a:pPr marL="285750" marR="0" lvl="0" indent="-28575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>
                  <a:schemeClr val="accent2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400" b="0" i="0" u="none" strike="noStrike" kern="1200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ea typeface="+mn-ea"/>
                  <a:cs typeface="Arial"/>
                </a:rPr>
                <a:t>Recent infection (&lt;4 weeks of Cycle 1, Day 1</a:t>
              </a:r>
              <a:r>
                <a:rPr lang="en-US" sz="1400" dirty="0">
                  <a:solidFill>
                    <a:schemeClr val="tx1"/>
                  </a:solidFill>
                  <a:cs typeface="Arial"/>
                </a:rPr>
                <a:t>)</a:t>
              </a:r>
              <a:r>
                <a:rPr kumimoji="0" lang="en-US" sz="1400" b="0" i="0" u="none" strike="noStrike" kern="1200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ea typeface="+mn-ea"/>
                  <a:cs typeface="Arial"/>
                </a:rPr>
                <a:t> considered caused </a:t>
              </a:r>
              <a:br>
                <a:rPr kumimoji="0" lang="en-US" sz="1400" b="0" i="0" u="none" strike="noStrike" kern="1200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ea typeface="+mn-ea"/>
                  <a:cs typeface="Arial"/>
                </a:rPr>
              </a:br>
              <a:r>
                <a:rPr kumimoji="0" lang="en-US" sz="1400" b="0" i="0" u="none" strike="noStrike" kern="1200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ea typeface="+mn-ea"/>
                  <a:cs typeface="Arial"/>
                </a:rPr>
                <a:t>by pre-specified pathogens</a:t>
              </a:r>
            </a:p>
            <a:p>
              <a:pPr marL="285750" marR="0" lvl="0" indent="-28575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>
                  <a:schemeClr val="accent2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400" b="0" i="0" u="none" strike="noStrike" kern="1200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ea typeface="+mn-ea"/>
                  <a:cs typeface="Arial"/>
                </a:rPr>
                <a:t>HIV, HBV, or HCV infection needing antiviral therapy/prophylaxis</a:t>
              </a:r>
            </a:p>
            <a:p>
              <a:pPr marL="285750" marR="0" lvl="0" indent="-28575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>
                  <a:schemeClr val="accent2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400" b="0" i="0" u="none" strike="noStrike" kern="1200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ea typeface="+mn-ea"/>
                  <a:cs typeface="Arial"/>
                </a:rPr>
                <a:t>Clinically significant third-space fluid accumulation </a:t>
              </a:r>
              <a:br>
                <a:rPr kumimoji="0" lang="en-US" sz="1400" b="0" i="0" u="none" strike="noStrike" kern="1200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ea typeface="+mn-ea"/>
                  <a:cs typeface="Arial"/>
                </a:rPr>
              </a:br>
              <a:r>
                <a:rPr kumimoji="0" lang="en-US" sz="1400" b="0" i="0" u="none" strike="noStrike" kern="1200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ea typeface="+mn-ea"/>
                  <a:cs typeface="Arial"/>
                </a:rPr>
                <a:t>(i.e., ascites requiring drainage, or pleural effusion requiring drainage or associated with shortness of breath)</a:t>
              </a:r>
            </a:p>
            <a:p>
              <a:pPr marL="285750" marR="0" lvl="0" indent="-28575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>
                  <a:schemeClr val="accent2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en-US" sz="1400" b="0" i="0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Arial"/>
              </a:endParaRPr>
            </a:p>
            <a:p>
              <a:pPr marL="285750" marR="0" lvl="0" indent="-28575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>
                  <a:schemeClr val="accent2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en-US" sz="1400" b="0" i="0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Arial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F4728BEF-70A5-4E1C-8F4E-EE94D82CEB8E}"/>
                </a:ext>
              </a:extLst>
            </p:cNvPr>
            <p:cNvSpPr/>
            <p:nvPr/>
          </p:nvSpPr>
          <p:spPr>
            <a:xfrm>
              <a:off x="954442" y="2507188"/>
              <a:ext cx="4998507" cy="678951"/>
            </a:xfrm>
            <a:prstGeom prst="rect">
              <a:avLst/>
            </a:prstGeom>
            <a:solidFill>
              <a:srgbClr val="E16C0E"/>
            </a:solidFill>
            <a:ln w="9525">
              <a:solidFill>
                <a:srgbClr val="E16C0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rtlCol="0" anchor="ctr"/>
            <a:lstStyle/>
            <a:p>
              <a:pPr marL="0" lvl="1" algn="ctr">
                <a:spcBef>
                  <a:spcPts val="1000"/>
                </a:spcBef>
                <a:defRPr/>
              </a:pPr>
              <a:r>
                <a:rPr lang="en-US" b="1" dirty="0">
                  <a:solidFill>
                    <a:schemeClr val="bg1"/>
                  </a:solidFill>
                </a:rPr>
                <a:t>Exclusion Criteria</a:t>
              </a:r>
              <a:endParaRPr kumimoji="0" lang="en-US" b="1" i="0" u="none" strike="noStrike" kern="1200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5AD1D114-DBCF-4BFC-9230-43B154656523}"/>
              </a:ext>
            </a:extLst>
          </p:cNvPr>
          <p:cNvGrpSpPr/>
          <p:nvPr/>
        </p:nvGrpSpPr>
        <p:grpSpPr>
          <a:xfrm>
            <a:off x="953030" y="1812921"/>
            <a:ext cx="4513050" cy="4169837"/>
            <a:chOff x="953030" y="1815038"/>
            <a:chExt cx="4998508" cy="4169837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7368EFD7-7581-45B2-BC7E-DD9A25269367}"/>
                </a:ext>
              </a:extLst>
            </p:cNvPr>
            <p:cNvGrpSpPr/>
            <p:nvPr/>
          </p:nvGrpSpPr>
          <p:grpSpPr>
            <a:xfrm>
              <a:off x="953030" y="1815038"/>
              <a:ext cx="4998508" cy="4169837"/>
              <a:chOff x="953030" y="2507189"/>
              <a:chExt cx="4998508" cy="4169837"/>
            </a:xfrm>
          </p:grpSpPr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B2B5648E-711C-4E10-8FF4-EF8E1180F01B}"/>
                  </a:ext>
                </a:extLst>
              </p:cNvPr>
              <p:cNvSpPr/>
              <p:nvPr/>
            </p:nvSpPr>
            <p:spPr>
              <a:xfrm>
                <a:off x="953030" y="3135034"/>
                <a:ext cx="4998507" cy="35419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44000" tIns="144000" rIns="144000" bIns="72000" rtlCol="0" anchor="t"/>
              <a:lstStyle/>
              <a:p>
                <a:pPr marL="285750" marR="0" lvl="0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600"/>
                  </a:spcAft>
                  <a:buClr>
                    <a:srgbClr val="2585B7"/>
                  </a:buClr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en-US" sz="1400" b="0" i="0" u="none" strike="noStrike" kern="1200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ea typeface="+mn-ea"/>
                    <a:cs typeface="Arial"/>
                  </a:rPr>
                  <a:t>Male or female </a:t>
                </a:r>
              </a:p>
              <a:p>
                <a:pPr marL="285750" marR="0" lvl="0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600"/>
                  </a:spcAft>
                  <a:buClr>
                    <a:srgbClr val="2585B7"/>
                  </a:buClr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en-US" sz="1400" b="0" i="0" u="none" strike="noStrike" kern="1200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ea typeface="+mn-ea"/>
                    <a:cs typeface="Arial"/>
                  </a:rPr>
                  <a:t>≥18 years (≥16 years in US)</a:t>
                </a:r>
              </a:p>
              <a:p>
                <a:pPr marL="285750" marR="0" lvl="0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600"/>
                  </a:spcAft>
                  <a:buClr>
                    <a:srgbClr val="2585B7"/>
                  </a:buClr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en-US" sz="1400" b="0" i="0" u="none" strike="noStrike" kern="1200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ea typeface="+mn-ea"/>
                    <a:cs typeface="Arial"/>
                  </a:rPr>
                  <a:t>Pathologic diagnosis of </a:t>
                </a:r>
                <a:r>
                  <a:rPr kumimoji="0" lang="en-US" sz="1400" b="0" i="0" u="none" strike="noStrike" kern="1200" cap="none" spc="0" normalizeH="0" baseline="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ea typeface="+mn-ea"/>
                    <a:cs typeface="Arial"/>
                  </a:rPr>
                  <a:t>cHL</a:t>
                </a:r>
                <a:endParaRPr kumimoji="0" lang="en-US" sz="1400" b="0" i="0" u="none" strike="noStrike" kern="1200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ea typeface="+mn-ea"/>
                  <a:cs typeface="Arial"/>
                </a:endParaRPr>
              </a:p>
              <a:p>
                <a:pPr marL="285750" marR="0" lvl="0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600"/>
                  </a:spcAft>
                  <a:buClr>
                    <a:srgbClr val="2585B7"/>
                  </a:buClr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en-US" sz="1400" b="0" i="0" u="none" strike="noStrike" kern="1200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ea typeface="+mn-ea"/>
                    <a:cs typeface="Arial"/>
                  </a:rPr>
                  <a:t>Patients with R/R </a:t>
                </a:r>
                <a:r>
                  <a:rPr kumimoji="0" lang="en-US" sz="1400" b="0" i="0" u="none" strike="noStrike" kern="1200" cap="none" spc="0" normalizeH="0" baseline="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ea typeface="+mn-ea"/>
                    <a:cs typeface="Arial"/>
                  </a:rPr>
                  <a:t>cHL</a:t>
                </a:r>
                <a:r>
                  <a:rPr kumimoji="0" lang="en-US" sz="1400" b="0" i="0" u="none" strike="noStrike" kern="1200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ea typeface="+mn-ea"/>
                    <a:cs typeface="Arial"/>
                  </a:rPr>
                  <a:t> who received ≥3 prior systemic </a:t>
                </a:r>
                <a:br>
                  <a:rPr kumimoji="0" lang="en-US" sz="1400" b="0" i="0" u="none" strike="noStrike" kern="1200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ea typeface="+mn-ea"/>
                    <a:cs typeface="Arial"/>
                  </a:rPr>
                </a:br>
                <a:r>
                  <a:rPr kumimoji="0" lang="en-US" sz="1400" b="0" i="0" u="none" strike="noStrike" kern="1200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ea typeface="+mn-ea"/>
                    <a:cs typeface="Arial"/>
                  </a:rPr>
                  <a:t>therapy lines (or ≥2 lines if ineligible for HSCT) </a:t>
                </a:r>
              </a:p>
              <a:p>
                <a:pPr marL="742950" lvl="1" indent="-285750" fontAlgn="base">
                  <a:spcBef>
                    <a:spcPct val="0"/>
                  </a:spcBef>
                  <a:spcAft>
                    <a:spcPts val="600"/>
                  </a:spcAft>
                  <a:buClr>
                    <a:srgbClr val="2585B7"/>
                  </a:buClr>
                  <a:buFont typeface="Arial" panose="020B0604020202020204" pitchFamily="34" charset="0"/>
                  <a:buChar char="•"/>
                  <a:defRPr/>
                </a:pPr>
                <a:r>
                  <a:rPr lang="en-US" sz="1200" b="1" dirty="0">
                    <a:solidFill>
                      <a:schemeClr val="tx1"/>
                    </a:solidFill>
                    <a:cs typeface="Arial"/>
                  </a:rPr>
                  <a:t>Prior treatment with </a:t>
                </a:r>
                <a:r>
                  <a:rPr kumimoji="0" lang="en-US" sz="1200" b="1" i="0" u="none" strike="noStrike" kern="1200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ea typeface="+mn-ea"/>
                    <a:cs typeface="Arial"/>
                  </a:rPr>
                  <a:t>BV and PD-1 blockade therapy</a:t>
                </a:r>
              </a:p>
              <a:p>
                <a:pPr marL="285750" marR="0" lvl="0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600"/>
                  </a:spcAft>
                  <a:buClr>
                    <a:srgbClr val="2585B7"/>
                  </a:buClr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en-US" sz="1400" b="0" i="0" u="none" strike="noStrike" kern="1200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ea typeface="+mn-ea"/>
                    <a:cs typeface="Arial"/>
                  </a:rPr>
                  <a:t>Measurable disease (2014 Lugano classification)</a:t>
                </a:r>
              </a:p>
              <a:p>
                <a:pPr marL="285750" lvl="0" indent="-285750" fontAlgn="base">
                  <a:spcBef>
                    <a:spcPct val="0"/>
                  </a:spcBef>
                  <a:spcAft>
                    <a:spcPts val="600"/>
                  </a:spcAft>
                  <a:buClr>
                    <a:srgbClr val="2585B7"/>
                  </a:buClr>
                  <a:buFont typeface="Arial" panose="020B0604020202020204" pitchFamily="34" charset="0"/>
                  <a:buChar char="•"/>
                  <a:defRPr/>
                </a:pPr>
                <a:r>
                  <a:rPr lang="en-GB" sz="1400" dirty="0">
                    <a:solidFill>
                      <a:schemeClr val="tx1"/>
                    </a:solidFill>
                    <a:cs typeface="Arial"/>
                  </a:rPr>
                  <a:t>Eastern Cooperative Oncology Group performance status score of </a:t>
                </a:r>
                <a:r>
                  <a:rPr kumimoji="0" lang="en-US" sz="1400" b="0" i="0" u="none" strike="noStrike" kern="1200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ea typeface="+mn-ea"/>
                    <a:cs typeface="Arial"/>
                  </a:rPr>
                  <a:t> 0–2</a:t>
                </a:r>
              </a:p>
              <a:p>
                <a:pPr marL="285750" marR="0" lvl="0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600"/>
                  </a:spcAft>
                  <a:buClr>
                    <a:srgbClr val="2585B7"/>
                  </a:buClr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en-US" sz="1400" b="0" i="0" u="none" strike="noStrike" kern="1200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ea typeface="+mn-ea"/>
                    <a:cs typeface="Arial"/>
                  </a:rPr>
                  <a:t>Adequate organ function</a:t>
                </a:r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EBCAA293-49C3-4369-950A-89D7F446E190}"/>
                  </a:ext>
                </a:extLst>
              </p:cNvPr>
              <p:cNvSpPr/>
              <p:nvPr/>
            </p:nvSpPr>
            <p:spPr>
              <a:xfrm>
                <a:off x="953031" y="2507189"/>
                <a:ext cx="4998507" cy="678950"/>
              </a:xfrm>
              <a:prstGeom prst="rect">
                <a:avLst/>
              </a:prstGeom>
              <a:solidFill>
                <a:srgbClr val="2585B7"/>
              </a:solidFill>
              <a:ln w="9525">
                <a:solidFill>
                  <a:srgbClr val="0083C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44000" rtlCol="0" anchor="ctr"/>
              <a:lstStyle/>
              <a:p>
                <a:pPr marL="0" lvl="1" algn="ctr">
                  <a:spcBef>
                    <a:spcPts val="1000"/>
                  </a:spcBef>
                  <a:defRPr/>
                </a:pPr>
                <a:r>
                  <a:rPr lang="en-US" b="1" dirty="0">
                    <a:solidFill>
                      <a:schemeClr val="bg1"/>
                    </a:solidFill>
                  </a:rPr>
                  <a:t>Inclusion Criteria</a:t>
                </a:r>
              </a:p>
            </p:txBody>
          </p:sp>
        </p:grp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B8B9D030-FF09-4792-8E77-B14C63A38B8D}"/>
                </a:ext>
              </a:extLst>
            </p:cNvPr>
            <p:cNvSpPr/>
            <p:nvPr/>
          </p:nvSpPr>
          <p:spPr>
            <a:xfrm>
              <a:off x="953031" y="3881719"/>
              <a:ext cx="4998507" cy="325966"/>
            </a:xfrm>
            <a:prstGeom prst="rect">
              <a:avLst/>
            </a:prstGeom>
            <a:solidFill>
              <a:srgbClr val="2585B7">
                <a:alpha val="9000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rtlCol="0" anchor="ctr"/>
            <a:lstStyle/>
            <a:p>
              <a:pPr marL="0" lvl="1" algn="ctr">
                <a:spcBef>
                  <a:spcPts val="1000"/>
                </a:spcBef>
                <a:defRPr/>
              </a:pPr>
              <a:endParaRPr lang="en-US" sz="16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8" name="Text Placeholder 6">
            <a:extLst>
              <a:ext uri="{FF2B5EF4-FFF2-40B4-BE49-F238E27FC236}">
                <a16:creationId xmlns:a16="http://schemas.microsoft.com/office/drawing/2014/main" id="{7D09AA86-A131-482A-883D-BD6E61B530B5}"/>
              </a:ext>
            </a:extLst>
          </p:cNvPr>
          <p:cNvSpPr txBox="1">
            <a:spLocks/>
          </p:cNvSpPr>
          <p:nvPr/>
        </p:nvSpPr>
        <p:spPr>
          <a:xfrm>
            <a:off x="947738" y="6058177"/>
            <a:ext cx="10294407" cy="503237"/>
          </a:xfrm>
          <a:prstGeom prst="rect">
            <a:avLst/>
          </a:prstGeom>
          <a:noFill/>
        </p:spPr>
        <p:txBody>
          <a:bodyPr lIns="0" tIns="0" rIns="0" bIns="0" anchor="b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80000"/>
              <a:buFont typeface="Wingdings" pitchFamily="2" charset="2"/>
              <a:buChar char="§"/>
              <a:defRPr sz="2800" kern="1200">
                <a:solidFill>
                  <a:srgbClr val="023CA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80000"/>
              <a:buFont typeface="Wingdings" pitchFamily="2" charset="2"/>
              <a:buChar char="§"/>
              <a:defRPr sz="2400" kern="1200">
                <a:solidFill>
                  <a:srgbClr val="023CA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80000"/>
              <a:buFont typeface="Wingdings" pitchFamily="2" charset="2"/>
              <a:buChar char="§"/>
              <a:defRPr sz="2000" kern="1200">
                <a:solidFill>
                  <a:srgbClr val="023CA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80000"/>
              <a:buFont typeface="Wingdings" pitchFamily="2" charset="2"/>
              <a:buChar char="§"/>
              <a:defRPr sz="1800" kern="1200">
                <a:solidFill>
                  <a:srgbClr val="023CA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80000"/>
              <a:buFont typeface="Wingdings" pitchFamily="2" charset="2"/>
              <a:buChar char="§"/>
              <a:defRPr sz="1800" kern="1200">
                <a:solidFill>
                  <a:srgbClr val="023CA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spcBef>
                <a:spcPts val="0"/>
              </a:spcBef>
              <a:buNone/>
              <a:defRPr/>
            </a:pPr>
            <a:r>
              <a:rPr kumimoji="0" lang="en-US" sz="900" b="0" i="0" u="none" strike="noStrike" kern="1200" cap="none" spc="0" normalizeH="0" baseline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ADA, anti-drug antibody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; BV, brentuximab </a:t>
            </a:r>
            <a:r>
              <a:rPr lang="en-US" sz="900" dirty="0" err="1">
                <a:solidFill>
                  <a:schemeClr val="bg1">
                    <a:lumMod val="50000"/>
                  </a:schemeClr>
                </a:solidFill>
              </a:rPr>
              <a:t>vedotin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; </a:t>
            </a:r>
            <a:r>
              <a:rPr lang="en-US" sz="900" dirty="0" err="1">
                <a:solidFill>
                  <a:schemeClr val="bg1">
                    <a:lumMod val="50000"/>
                  </a:schemeClr>
                </a:solidFill>
              </a:rPr>
              <a:t>cHL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, classical Hodgkin lymphoma;</a:t>
            </a:r>
            <a:r>
              <a:rPr lang="en-GB" sz="900" dirty="0">
                <a:solidFill>
                  <a:schemeClr val="bg1">
                    <a:lumMod val="50000"/>
                  </a:schemeClr>
                </a:solidFill>
              </a:rPr>
              <a:t> GBS, 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Guillain-Barré syndrome; HBV, hepatitis B virus; HCV, hepatitis C virus; HIV, human immunodeficiency virus; HSCT, hematopoietic stem cell transplantation; MS, multiple sclerosis; PD-1, programmed cell death protein 1; </a:t>
            </a:r>
            <a:r>
              <a:rPr kumimoji="0" lang="en-US" sz="900" b="0" i="0" u="none" strike="noStrike" kern="1200" cap="none" spc="0" normalizeH="0" baseline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R/R, relapsed or refractory.</a:t>
            </a:r>
          </a:p>
        </p:txBody>
      </p:sp>
    </p:spTree>
    <p:extLst>
      <p:ext uri="{BB962C8B-B14F-4D97-AF65-F5344CB8AC3E}">
        <p14:creationId xmlns:p14="http://schemas.microsoft.com/office/powerpoint/2010/main" val="39995871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88BB6D7-39D7-4B8A-AB5D-E4AFACC7C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Baseline Characteristics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62780D8-0431-4C26-97C4-CA19B51AFE5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1C0736-39BE-0D4C-B5D3-E9E510DE3886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FD3E7DA-9680-4E9F-8938-AE194EB213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2550466"/>
              </p:ext>
            </p:extLst>
          </p:nvPr>
        </p:nvGraphicFramePr>
        <p:xfrm>
          <a:off x="947739" y="1449388"/>
          <a:ext cx="6094412" cy="452840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{2D5ABB26-0587-4C30-8999-92F81FD0307C}</a:tableStyleId>
              </a:tblPr>
              <a:tblGrid>
                <a:gridCol w="2393849">
                  <a:extLst>
                    <a:ext uri="{9D8B030D-6E8A-4147-A177-3AD203B41FA5}">
                      <a16:colId xmlns:a16="http://schemas.microsoft.com/office/drawing/2014/main" val="3155717925"/>
                    </a:ext>
                  </a:extLst>
                </a:gridCol>
                <a:gridCol w="2325643">
                  <a:extLst>
                    <a:ext uri="{9D8B030D-6E8A-4147-A177-3AD203B41FA5}">
                      <a16:colId xmlns:a16="http://schemas.microsoft.com/office/drawing/2014/main" val="3843156532"/>
                    </a:ext>
                  </a:extLst>
                </a:gridCol>
                <a:gridCol w="1374920">
                  <a:extLst>
                    <a:ext uri="{9D8B030D-6E8A-4147-A177-3AD203B41FA5}">
                      <a16:colId xmlns:a16="http://schemas.microsoft.com/office/drawing/2014/main" val="3644555841"/>
                    </a:ext>
                  </a:extLst>
                </a:gridCol>
              </a:tblGrid>
              <a:tr h="223219">
                <a:tc gridSpan="2">
                  <a:txBody>
                    <a:bodyPr/>
                    <a:lstStyle/>
                    <a:p>
                      <a:pPr marL="94615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</a:rPr>
                        <a:t>Characteristic</a:t>
                      </a:r>
                      <a:endParaRPr lang="en-GB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3C1"/>
                    </a:solidFill>
                  </a:tcPr>
                </a:tc>
                <a:tc hMerge="1">
                  <a:txBody>
                    <a:bodyPr/>
                    <a:lstStyle>
                      <a:lvl1pPr marL="0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889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778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667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555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445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333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222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111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94615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GB" sz="12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0083C1"/>
                    </a:solidFill>
                  </a:tcPr>
                </a:tc>
                <a:tc>
                  <a:txBody>
                    <a:bodyPr/>
                    <a:lstStyle>
                      <a:lvl1pPr marL="0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889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778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667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555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445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333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222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111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228600" indent="0" algn="ctr" defTabSz="62865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</a:rPr>
                        <a:t>  Total (N=117)</a:t>
                      </a:r>
                      <a:endParaRPr lang="en-GB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3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1321153"/>
                  </a:ext>
                </a:extLst>
              </a:tr>
              <a:tr h="187182">
                <a:tc rowSpan="2">
                  <a:txBody>
                    <a:bodyPr/>
                    <a:lstStyle/>
                    <a:p>
                      <a:pPr marL="92075" marR="0" indent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Sex, n (%)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889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778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667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555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445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333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222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111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182563" marR="0" indent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Male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889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778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667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555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445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333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222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111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22860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341438" algn="l"/>
                        </a:tabLst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73 (62.4)</a:t>
                      </a: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3038701"/>
                  </a:ext>
                </a:extLst>
              </a:tr>
              <a:tr h="187182">
                <a:tc vMerge="1">
                  <a:txBody>
                    <a:bodyPr/>
                    <a:lstStyle/>
                    <a:p>
                      <a:pPr marL="233680" marR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GB" sz="1100" b="0" dirty="0">
                        <a:solidFill>
                          <a:srgbClr val="023CA6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889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778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667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555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445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333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222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111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182563" marR="0" indent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Female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889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778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667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555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445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333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222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111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22860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44 (37.6)</a:t>
                      </a:r>
                      <a:endParaRPr lang="en-GB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2006589"/>
                  </a:ext>
                </a:extLst>
              </a:tr>
              <a:tr h="187182">
                <a:tc>
                  <a:txBody>
                    <a:bodyPr/>
                    <a:lstStyle/>
                    <a:p>
                      <a:pPr marL="94615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Age, years, median (min, max)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889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778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667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555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445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333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222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111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94615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889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778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667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555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445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333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222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111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228600" indent="0" algn="ctr" defTabSz="1168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37 (19, 87)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2781720"/>
                  </a:ext>
                </a:extLst>
              </a:tr>
              <a:tr h="187182">
                <a:tc rowSpan="2">
                  <a:txBody>
                    <a:bodyPr/>
                    <a:lstStyle/>
                    <a:p>
                      <a:pPr marL="92075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Histology, n (%)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889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778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667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555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445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333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222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111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182563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Nodular sclerosis cHL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889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778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667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555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445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333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222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111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228600" lvl="0" indent="0" algn="ctr" defTabSz="1168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91 (77.8)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4068055"/>
                  </a:ext>
                </a:extLst>
              </a:tr>
              <a:tr h="187182">
                <a:tc vMerge="1">
                  <a:txBody>
                    <a:bodyPr/>
                    <a:lstStyle/>
                    <a:p>
                      <a:pPr marL="23368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GB" sz="1100" b="0" dirty="0">
                        <a:solidFill>
                          <a:srgbClr val="023CA6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889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778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667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555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445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333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222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111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182563" marR="0" inden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Other/</a:t>
                      </a: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unknown/not evaluable</a:t>
                      </a:r>
                      <a:r>
                        <a:rPr lang="en-US" sz="1200" b="0" baseline="30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889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778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667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555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445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333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222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111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228600" indent="0" algn="ctr" defTabSz="1168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 (22.2)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0617960"/>
                  </a:ext>
                </a:extLst>
              </a:tr>
              <a:tr h="187182">
                <a:tc rowSpan="3">
                  <a:txBody>
                    <a:bodyPr/>
                    <a:lstStyle/>
                    <a:p>
                      <a:pPr marL="92075" marR="0" inden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ECOG status, n (%)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889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778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667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555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445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333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222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111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180975" marR="0" indent="1588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n-GB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889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778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667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555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445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333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222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111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228600" lvl="0" indent="0" algn="ctr" defTabSz="1168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63 (53.8)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7303097"/>
                  </a:ext>
                </a:extLst>
              </a:tr>
              <a:tr h="187182">
                <a:tc vMerge="1">
                  <a:txBody>
                    <a:bodyPr/>
                    <a:lstStyle/>
                    <a:p>
                      <a:pPr marL="180975" marR="0" indent="63500" algn="l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GB" sz="1100" b="0" kern="1200" dirty="0">
                        <a:solidFill>
                          <a:srgbClr val="023CA6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889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778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667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555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445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333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222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111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180975" marR="0" indent="1588" algn="l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GB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889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778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667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555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445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333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222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111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22860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68400" algn="l"/>
                        </a:tabLst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48 (41.0)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1467730"/>
                  </a:ext>
                </a:extLst>
              </a:tr>
              <a:tr h="187182">
                <a:tc vMerge="1">
                  <a:txBody>
                    <a:bodyPr/>
                    <a:lstStyle/>
                    <a:p>
                      <a:pPr marL="180975" marR="0" indent="63500" algn="l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GB" sz="1100" b="0" kern="1200" dirty="0">
                        <a:solidFill>
                          <a:srgbClr val="023CA6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889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778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667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555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445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333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222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111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180975" marR="0" indent="1588" algn="l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en-GB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889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778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667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555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445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333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222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111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228600" indent="0" algn="ctr" defTabSz="1168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 (5.1)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3529855"/>
                  </a:ext>
                </a:extLst>
              </a:tr>
              <a:tr h="374365">
                <a:tc>
                  <a:txBody>
                    <a:bodyPr/>
                    <a:lstStyle/>
                    <a:p>
                      <a:pPr marL="92075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No. prior systemic therapies</a:t>
                      </a:r>
                      <a:r>
                        <a:rPr lang="en-US" sz="1200" b="0" kern="1200" baseline="30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median (range)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889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778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667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555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445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333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222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111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31750" marR="0" indent="61913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889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778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667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555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445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333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222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111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228600" indent="0" algn="ctr" defTabSz="1168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 (3–19)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576743"/>
                  </a:ext>
                </a:extLst>
              </a:tr>
              <a:tr h="187182">
                <a:tc rowSpan="3">
                  <a:txBody>
                    <a:bodyPr/>
                    <a:lstStyle/>
                    <a:p>
                      <a:pPr marL="92075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Prior BV </a:t>
                      </a:r>
                      <a:r>
                        <a:rPr kumimoji="0" lang="en-US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/>
                        </a:rPr>
                        <a:t>and PD-1 blockade</a:t>
                      </a:r>
                      <a:r>
                        <a:rPr lang="en-GB" sz="1200" b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, n (%)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2563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BV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22860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116 (99.1)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633841"/>
                  </a:ext>
                </a:extLst>
              </a:tr>
              <a:tr h="187182">
                <a:tc vMerge="1">
                  <a:txBody>
                    <a:bodyPr/>
                    <a:lstStyle/>
                    <a:p>
                      <a:pPr marL="171450" marR="0" lvl="0" indent="1111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0" baseline="0" dirty="0">
                        <a:solidFill>
                          <a:srgbClr val="023CA6"/>
                        </a:solidFill>
                        <a:effectLst/>
                        <a:highlight>
                          <a:srgbClr val="FFFF00"/>
                        </a:highlight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1111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/>
                        </a:rPr>
                        <a:t>PD-1 blockade therapy</a:t>
                      </a:r>
                      <a:endParaRPr lang="en-GB" sz="1200" b="0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22860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117 (100)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2196456"/>
                  </a:ext>
                </a:extLst>
              </a:tr>
              <a:tr h="187182">
                <a:tc vMerge="1">
                  <a:txBody>
                    <a:bodyPr/>
                    <a:lstStyle/>
                    <a:p>
                      <a:pPr marL="171450" marR="0" lvl="0" indent="1111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0" baseline="0" dirty="0">
                        <a:solidFill>
                          <a:srgbClr val="023CA6"/>
                        </a:solidFill>
                        <a:effectLst/>
                        <a:highlight>
                          <a:srgbClr val="FFFF00"/>
                        </a:highlight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1111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BV </a:t>
                      </a:r>
                      <a:r>
                        <a:rPr kumimoji="0" lang="en-US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/>
                        </a:rPr>
                        <a:t>and PD-1 blockade therapy</a:t>
                      </a:r>
                      <a:endParaRPr lang="en-GB" sz="1200" b="0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22860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116 (99.1)</a:t>
                      </a:r>
                      <a:r>
                        <a:rPr lang="en-GB" sz="1200" b="0" kern="1200" baseline="30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endParaRPr lang="en-GB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6138545"/>
                  </a:ext>
                </a:extLst>
              </a:tr>
              <a:tr h="187182">
                <a:tc>
                  <a:txBody>
                    <a:bodyPr/>
                    <a:lstStyle/>
                    <a:p>
                      <a:pPr marL="92075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Prior HSCT, n (%)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889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778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667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555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445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333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222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111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172085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Autologous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889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778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667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555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445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333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222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111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22860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58 (49.6)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0053673"/>
                  </a:ext>
                </a:extLst>
              </a:tr>
              <a:tr h="187182">
                <a:tc>
                  <a:txBody>
                    <a:bodyPr/>
                    <a:lstStyle/>
                    <a:p>
                      <a:pPr marL="92075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2085" marR="0" lvl="0" indent="0" algn="l" defTabSz="685778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Allogeneic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22860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 (2.6)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1079575"/>
                  </a:ext>
                </a:extLst>
              </a:tr>
              <a:tr h="187182">
                <a:tc>
                  <a:txBody>
                    <a:bodyPr/>
                    <a:lstStyle/>
                    <a:p>
                      <a:pPr marL="92075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2085" marR="0" lvl="0" indent="0" algn="l" defTabSz="685778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Both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22860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 (10.3)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8748703"/>
                  </a:ext>
                </a:extLst>
              </a:tr>
              <a:tr h="187182">
                <a:tc>
                  <a:txBody>
                    <a:bodyPr/>
                    <a:lstStyle/>
                    <a:p>
                      <a:pPr marL="92075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No. of cycles, mean (SD)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2085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22860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4.6 (2.5)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7071222"/>
                  </a:ext>
                </a:extLst>
              </a:tr>
              <a:tr h="187182">
                <a:tc rowSpan="3">
                  <a:txBody>
                    <a:bodyPr/>
                    <a:lstStyle/>
                    <a:p>
                      <a:pPr marL="92075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Disease status after first-line systemic therapy, n (%)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889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778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667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555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445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333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222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111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172085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Relapsed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889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778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667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555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445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333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222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111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22860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77 (65.8)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7872013"/>
                  </a:ext>
                </a:extLst>
              </a:tr>
              <a:tr h="187182">
                <a:tc vMerge="1">
                  <a:txBody>
                    <a:bodyPr/>
                    <a:lstStyle/>
                    <a:p>
                      <a:pPr marL="172085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GB" sz="1100" b="0" dirty="0">
                        <a:solidFill>
                          <a:srgbClr val="023CA6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889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778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667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555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445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333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222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111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172085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Refractory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889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778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667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555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445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333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222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111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22860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 (24.8)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0735621"/>
                  </a:ext>
                </a:extLst>
              </a:tr>
              <a:tr h="187182">
                <a:tc vMerge="1">
                  <a:txBody>
                    <a:bodyPr/>
                    <a:lstStyle/>
                    <a:p>
                      <a:pPr marL="172085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GB" sz="1100" b="0" dirty="0">
                        <a:solidFill>
                          <a:srgbClr val="023CA6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889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778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667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555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445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333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222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111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172085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Other</a:t>
                      </a:r>
                      <a:r>
                        <a:rPr lang="en-US" sz="1200" b="0" baseline="30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</a:t>
                      </a:r>
                      <a:endParaRPr lang="en-GB" sz="1200" b="0" baseline="3000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889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778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667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555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445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333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222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111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22860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 (9.4)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4431347"/>
                  </a:ext>
                </a:extLst>
              </a:tr>
              <a:tr h="187182">
                <a:tc rowSpan="3">
                  <a:txBody>
                    <a:bodyPr/>
                    <a:lstStyle/>
                    <a:p>
                      <a:pPr marL="92075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Disease status after last-line </a:t>
                      </a:r>
                      <a:b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systemic therapy, n (%)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3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889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778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667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555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445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333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222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111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172085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Relapsed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22860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38 (32.5)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0219665"/>
                  </a:ext>
                </a:extLst>
              </a:tr>
              <a:tr h="187182">
                <a:tc vMerge="1">
                  <a:txBody>
                    <a:bodyPr/>
                    <a:lstStyle/>
                    <a:p>
                      <a:pPr marL="172085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GB" sz="1100" b="0" dirty="0">
                        <a:solidFill>
                          <a:srgbClr val="023CA6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889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778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667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555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445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333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222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111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172085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Refractory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22860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66 (56.4)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339695"/>
                  </a:ext>
                </a:extLst>
              </a:tr>
              <a:tr h="187182">
                <a:tc vMerge="1">
                  <a:txBody>
                    <a:bodyPr/>
                    <a:lstStyle/>
                    <a:p>
                      <a:pPr marL="172085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GB" sz="1100" b="0" dirty="0">
                        <a:solidFill>
                          <a:srgbClr val="023CA6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889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778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667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555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445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333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222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111" algn="l" defTabSz="685778" rtl="0" eaLnBrk="1" latinLnBrk="0" hangingPunct="1">
                        <a:defRPr sz="135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172085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Other</a:t>
                      </a:r>
                      <a:r>
                        <a:rPr lang="en-US" sz="1200" b="0" kern="1200" baseline="300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d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3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22860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 (11.1)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3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87823"/>
                  </a:ext>
                </a:extLst>
              </a:tr>
            </a:tbl>
          </a:graphicData>
        </a:graphic>
      </p:graphicFrame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9CA60B89-A77A-4D31-94E4-DFA36631FF2C}"/>
              </a:ext>
            </a:extLst>
          </p:cNvPr>
          <p:cNvSpPr txBox="1">
            <a:spLocks/>
          </p:cNvSpPr>
          <p:nvPr/>
        </p:nvSpPr>
        <p:spPr>
          <a:xfrm>
            <a:off x="947738" y="6058177"/>
            <a:ext cx="10294407" cy="503237"/>
          </a:xfrm>
          <a:prstGeom prst="rect">
            <a:avLst/>
          </a:prstGeom>
          <a:noFill/>
        </p:spPr>
        <p:txBody>
          <a:bodyPr lIns="0" tIns="0" rIns="0" bIns="0" anchor="b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80000"/>
              <a:buFont typeface="Wingdings" pitchFamily="2" charset="2"/>
              <a:buChar char="§"/>
              <a:defRPr sz="2800" kern="1200">
                <a:solidFill>
                  <a:srgbClr val="023CA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80000"/>
              <a:buFont typeface="Wingdings" pitchFamily="2" charset="2"/>
              <a:buChar char="§"/>
              <a:defRPr sz="2400" kern="1200">
                <a:solidFill>
                  <a:srgbClr val="023CA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80000"/>
              <a:buFont typeface="Wingdings" pitchFamily="2" charset="2"/>
              <a:buChar char="§"/>
              <a:defRPr sz="2000" kern="1200">
                <a:solidFill>
                  <a:srgbClr val="023CA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80000"/>
              <a:buFont typeface="Wingdings" pitchFamily="2" charset="2"/>
              <a:buChar char="§"/>
              <a:defRPr sz="1800" kern="1200">
                <a:solidFill>
                  <a:srgbClr val="023CA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80000"/>
              <a:buFont typeface="Wingdings" pitchFamily="2" charset="2"/>
              <a:buChar char="§"/>
              <a:defRPr sz="1800" kern="1200">
                <a:solidFill>
                  <a:srgbClr val="023CA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spcBef>
                <a:spcPts val="0"/>
              </a:spcBef>
              <a:buNone/>
              <a:defRPr/>
            </a:pPr>
            <a:r>
              <a:rPr kumimoji="0" lang="en-GB" sz="900" b="0" i="0" u="none" strike="noStrike" kern="1200" cap="none" spc="0" normalizeH="0" baseline="3000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a 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Includes mixed cellularity and lymphocyte-rich </a:t>
            </a:r>
            <a:r>
              <a:rPr kumimoji="0" lang="en-GB" sz="9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cHL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 (n=11), </a:t>
            </a:r>
            <a:r>
              <a:rPr kumimoji="0" lang="en-GB" sz="9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cHL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 subtype not specified (n=1) or unknown (n=12), </a:t>
            </a:r>
            <a:r>
              <a:rPr lang="en-GB" sz="900" dirty="0" err="1">
                <a:solidFill>
                  <a:schemeClr val="bg1">
                    <a:lumMod val="50000"/>
                  </a:schemeClr>
                </a:solidFill>
              </a:rPr>
              <a:t>cHL</a:t>
            </a:r>
            <a:r>
              <a:rPr lang="en-GB" sz="900" dirty="0">
                <a:solidFill>
                  <a:schemeClr val="bg1">
                    <a:lumMod val="50000"/>
                  </a:schemeClr>
                </a:solidFill>
              </a:rPr>
              <a:t> Epstein-Barr virus-associated 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(n=1), and missing (n=1); </a:t>
            </a:r>
            <a:r>
              <a:rPr kumimoji="0" lang="en-GB" sz="900" b="0" i="0" u="none" strike="noStrike" kern="1200" cap="none" spc="0" normalizeH="0" baseline="3000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b 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Includes prior HSCT; </a:t>
            </a:r>
            <a:r>
              <a:rPr kumimoji="0" lang="en-GB" sz="900" b="0" i="0" u="none" strike="noStrike" kern="1200" cap="none" spc="0" normalizeH="0" baseline="3000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c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 One patient did not receive BV owing to a protocol deviation; </a:t>
            </a:r>
            <a:r>
              <a:rPr kumimoji="0" lang="en-GB" sz="900" b="0" i="0" u="none" strike="noStrike" kern="1200" cap="none" spc="0" normalizeH="0" baseline="3000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d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 Missing or not evaluable. </a:t>
            </a:r>
            <a:b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ea typeface="+mn-ea"/>
                <a:cs typeface="+mn-cs"/>
              </a:rPr>
            </a:b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BV, brentuximab </a:t>
            </a:r>
            <a:r>
              <a:rPr kumimoji="0" lang="en-GB" sz="9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vedotin</a:t>
            </a:r>
            <a:r>
              <a:rPr lang="en-GB" sz="900" dirty="0">
                <a:solidFill>
                  <a:schemeClr val="bg1">
                    <a:lumMod val="50000"/>
                  </a:schemeClr>
                </a:solidFill>
              </a:rPr>
              <a:t>; </a:t>
            </a:r>
            <a:r>
              <a:rPr lang="en-GB" sz="900" dirty="0" err="1">
                <a:solidFill>
                  <a:schemeClr val="bg1">
                    <a:lumMod val="50000"/>
                  </a:schemeClr>
                </a:solidFill>
              </a:rPr>
              <a:t>cHL</a:t>
            </a:r>
            <a:r>
              <a:rPr lang="en-GB" sz="900" dirty="0">
                <a:solidFill>
                  <a:schemeClr val="bg1">
                    <a:lumMod val="50000"/>
                  </a:schemeClr>
                </a:solidFill>
              </a:rPr>
              <a:t>, classical Hodgkin lymphoma; ECOG, Eastern Cooperative Oncology Group; HSCT, hematopoietic stem cell transplantation; PD-1, programmed cell death protein 1; SD, standard deviation.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E52FD1B-CEEB-454C-AE8B-290F60806ABD}"/>
              </a:ext>
            </a:extLst>
          </p:cNvPr>
          <p:cNvSpPr/>
          <p:nvPr/>
        </p:nvSpPr>
        <p:spPr>
          <a:xfrm>
            <a:off x="7270750" y="1451923"/>
            <a:ext cx="3974570" cy="646548"/>
          </a:xfrm>
          <a:prstGeom prst="rect">
            <a:avLst/>
          </a:prstGeom>
          <a:solidFill>
            <a:srgbClr val="003D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0" lang="en-US" b="1" i="0" u="none" strike="noStrike" kern="1200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+mn-ea"/>
                <a:cs typeface="Arial"/>
              </a:rPr>
              <a:t>At data cut-off (Mar 26, 2021): 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4453D59C-4807-4427-87A8-093325F2245E}"/>
              </a:ext>
            </a:extLst>
          </p:cNvPr>
          <p:cNvGrpSpPr/>
          <p:nvPr/>
        </p:nvGrpSpPr>
        <p:grpSpPr>
          <a:xfrm>
            <a:off x="7267289" y="2281377"/>
            <a:ext cx="3978319" cy="3703497"/>
            <a:chOff x="11552940" y="2054779"/>
            <a:chExt cx="4161399" cy="3696416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EB5EF51B-87BD-41E1-99B7-34920926294C}"/>
                </a:ext>
              </a:extLst>
            </p:cNvPr>
            <p:cNvSpPr/>
            <p:nvPr/>
          </p:nvSpPr>
          <p:spPr>
            <a:xfrm>
              <a:off x="11556560" y="2054779"/>
              <a:ext cx="2016000" cy="936000"/>
            </a:xfrm>
            <a:prstGeom prst="rect">
              <a:avLst/>
            </a:prstGeom>
            <a:solidFill>
              <a:srgbClr val="0083C1">
                <a:alpha val="9804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08000" tIns="108000" rIns="108000" bIns="108000" rtlCol="0" anchor="ctr"/>
            <a:lstStyle/>
            <a:p>
              <a:pPr lvl="0" algn="ctr" fontAlgn="base">
                <a:spcBef>
                  <a:spcPct val="0"/>
                </a:spcBef>
                <a:spcAft>
                  <a:spcPts val="600"/>
                </a:spcAft>
                <a:buClr>
                  <a:prstClr val="white"/>
                </a:buClr>
                <a:defRPr/>
              </a:pPr>
              <a:r>
                <a:rPr kumimoji="0" lang="en-US" sz="1600" b="0" i="0" u="none" strike="noStrike" kern="1200" cap="none" spc="0" normalizeH="0" baseline="0" dirty="0">
                  <a:ln>
                    <a:noFill/>
                  </a:ln>
                  <a:solidFill>
                    <a:schemeClr val="bg2">
                      <a:lumMod val="25000"/>
                    </a:schemeClr>
                  </a:solidFill>
                  <a:effectLst/>
                  <a:uLnTx/>
                  <a:uFillTx/>
                  <a:ea typeface="+mn-ea"/>
                  <a:cs typeface="Arial"/>
                </a:rPr>
                <a:t>No. of patients </a:t>
              </a:r>
              <a:br>
                <a:rPr kumimoji="0" lang="en-US" sz="1600" b="0" i="0" u="none" strike="noStrike" kern="1200" cap="none" spc="0" normalizeH="0" baseline="0" dirty="0">
                  <a:ln>
                    <a:noFill/>
                  </a:ln>
                  <a:solidFill>
                    <a:schemeClr val="bg2">
                      <a:lumMod val="25000"/>
                    </a:schemeClr>
                  </a:solidFill>
                  <a:effectLst/>
                  <a:uLnTx/>
                  <a:uFillTx/>
                  <a:ea typeface="+mn-ea"/>
                  <a:cs typeface="Arial"/>
                </a:rPr>
              </a:br>
              <a:r>
                <a:rPr lang="en-US" sz="1600" dirty="0">
                  <a:solidFill>
                    <a:schemeClr val="bg2">
                      <a:lumMod val="25000"/>
                    </a:schemeClr>
                  </a:solidFill>
                  <a:cs typeface="Arial"/>
                </a:rPr>
                <a:t>enrolled</a:t>
              </a:r>
              <a:br>
                <a:rPr lang="en-US" sz="1600" dirty="0">
                  <a:solidFill>
                    <a:schemeClr val="bg2">
                      <a:lumMod val="25000"/>
                    </a:schemeClr>
                  </a:solidFill>
                  <a:cs typeface="Arial"/>
                </a:rPr>
              </a:br>
              <a:r>
                <a:rPr lang="en-US" sz="1600" b="1" dirty="0">
                  <a:solidFill>
                    <a:srgbClr val="19B0DD"/>
                  </a:solidFill>
                  <a:cs typeface="Arial"/>
                </a:rPr>
                <a:t>117</a:t>
              </a:r>
              <a:endParaRPr kumimoji="0" lang="en-US" sz="1600" b="1" i="0" u="none" strike="noStrike" kern="1200" cap="none" spc="0" normalizeH="0" baseline="0" dirty="0">
                <a:ln>
                  <a:noFill/>
                </a:ln>
                <a:solidFill>
                  <a:srgbClr val="19B0DD"/>
                </a:solidFill>
                <a:effectLst/>
                <a:uLnTx/>
                <a:uFillTx/>
                <a:cs typeface="Arial"/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FDC05BE0-DBFA-4BFC-91E9-9B5F196EE558}"/>
                </a:ext>
              </a:extLst>
            </p:cNvPr>
            <p:cNvSpPr/>
            <p:nvPr/>
          </p:nvSpPr>
          <p:spPr>
            <a:xfrm>
              <a:off x="11556560" y="3138043"/>
              <a:ext cx="4157779" cy="1240536"/>
            </a:xfrm>
            <a:prstGeom prst="rect">
              <a:avLst/>
            </a:prstGeom>
            <a:solidFill>
              <a:srgbClr val="023CA6">
                <a:alpha val="10000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08000" tIns="108000" rIns="108000" bIns="108000" rtlCol="0" anchor="ctr"/>
            <a:lstStyle/>
            <a:p>
              <a:pPr lvl="0" algn="ctr" fontAlgn="base">
                <a:spcBef>
                  <a:spcPct val="0"/>
                </a:spcBef>
                <a:spcAft>
                  <a:spcPts val="600"/>
                </a:spcAft>
                <a:buClr>
                  <a:prstClr val="white"/>
                </a:buClr>
                <a:defRPr/>
              </a:pPr>
              <a:r>
                <a:rPr kumimoji="0" lang="en-US" sz="1600" b="0" i="0" u="none" strike="noStrike" kern="1200" cap="none" spc="0" normalizeH="0" baseline="0" dirty="0">
                  <a:ln>
                    <a:noFill/>
                  </a:ln>
                  <a:solidFill>
                    <a:schemeClr val="bg2">
                      <a:lumMod val="25000"/>
                    </a:schemeClr>
                  </a:solidFill>
                  <a:effectLst/>
                  <a:uLnTx/>
                  <a:uFillTx/>
                  <a:ea typeface="+mn-ea"/>
                  <a:cs typeface="Arial"/>
                </a:rPr>
                <a:t>Heavily pre-treated patients;  </a:t>
              </a:r>
              <a:br>
                <a:rPr kumimoji="0" lang="en-US" sz="1600" b="0" i="0" u="none" strike="noStrike" kern="1200" cap="none" spc="0" normalizeH="0" baseline="0" dirty="0">
                  <a:ln>
                    <a:noFill/>
                  </a:ln>
                  <a:solidFill>
                    <a:schemeClr val="bg2">
                      <a:lumMod val="25000"/>
                    </a:schemeClr>
                  </a:solidFill>
                  <a:effectLst/>
                  <a:uLnTx/>
                  <a:uFillTx/>
                  <a:ea typeface="+mn-ea"/>
                  <a:cs typeface="Arial"/>
                </a:rPr>
              </a:br>
              <a:r>
                <a:rPr kumimoji="0" lang="en-US" sz="1600" b="0" i="0" u="none" strike="noStrike" kern="1200" cap="none" spc="0" normalizeH="0" baseline="0" dirty="0">
                  <a:ln>
                    <a:noFill/>
                  </a:ln>
                  <a:solidFill>
                    <a:schemeClr val="bg2">
                      <a:lumMod val="25000"/>
                    </a:schemeClr>
                  </a:solidFill>
                  <a:effectLst/>
                  <a:uLnTx/>
                  <a:uFillTx/>
                  <a:ea typeface="+mn-ea"/>
                  <a:cs typeface="Arial"/>
                </a:rPr>
                <a:t>median (range) prior lines of </a:t>
              </a:r>
              <a:br>
                <a:rPr kumimoji="0" lang="en-US" sz="1600" b="0" i="0" u="none" strike="noStrike" kern="1200" cap="none" spc="0" normalizeH="0" baseline="0" dirty="0">
                  <a:ln>
                    <a:noFill/>
                  </a:ln>
                  <a:solidFill>
                    <a:schemeClr val="bg2">
                      <a:lumMod val="25000"/>
                    </a:schemeClr>
                  </a:solidFill>
                  <a:effectLst/>
                  <a:uLnTx/>
                  <a:uFillTx/>
                  <a:ea typeface="+mn-ea"/>
                  <a:cs typeface="Arial"/>
                </a:rPr>
              </a:br>
              <a:r>
                <a:rPr kumimoji="0" lang="en-US" sz="1600" b="0" i="0" u="none" strike="noStrike" kern="1200" cap="none" spc="0" normalizeH="0" baseline="0" dirty="0">
                  <a:ln>
                    <a:noFill/>
                  </a:ln>
                  <a:solidFill>
                    <a:schemeClr val="bg2">
                      <a:lumMod val="25000"/>
                    </a:schemeClr>
                  </a:solidFill>
                  <a:effectLst/>
                  <a:uLnTx/>
                  <a:uFillTx/>
                  <a:ea typeface="+mn-ea"/>
                  <a:cs typeface="Arial"/>
                </a:rPr>
                <a:t>systemic therapy</a:t>
              </a:r>
              <a:br>
                <a:rPr kumimoji="0" lang="en-US" sz="1600" b="0" i="0" u="none" strike="noStrike" kern="1200" cap="none" spc="0" normalizeH="0" baseline="0" dirty="0">
                  <a:ln>
                    <a:noFill/>
                  </a:ln>
                  <a:solidFill>
                    <a:schemeClr val="bg2">
                      <a:lumMod val="25000"/>
                    </a:schemeClr>
                  </a:solidFill>
                  <a:effectLst/>
                  <a:uLnTx/>
                  <a:uFillTx/>
                  <a:ea typeface="+mn-ea"/>
                  <a:cs typeface="Arial"/>
                </a:rPr>
              </a:br>
              <a:r>
                <a:rPr lang="en-US" sz="1600" b="1" dirty="0">
                  <a:solidFill>
                    <a:srgbClr val="023CA6"/>
                  </a:solidFill>
                  <a:cs typeface="Arial"/>
                </a:rPr>
                <a:t>6 (3–19) </a:t>
              </a:r>
              <a:endParaRPr kumimoji="0" lang="en-US" sz="1600" b="1" i="0" u="none" strike="noStrike" kern="1200" cap="none" spc="0" normalizeH="0" baseline="0" dirty="0">
                <a:ln>
                  <a:noFill/>
                </a:ln>
                <a:solidFill>
                  <a:srgbClr val="023CA6"/>
                </a:solidFill>
                <a:effectLst/>
                <a:uLnTx/>
                <a:uFillTx/>
                <a:cs typeface="Arial"/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C61ADBF1-19FB-4F0E-A948-01611679CEA3}"/>
                </a:ext>
              </a:extLst>
            </p:cNvPr>
            <p:cNvSpPr/>
            <p:nvPr/>
          </p:nvSpPr>
          <p:spPr>
            <a:xfrm>
              <a:off x="13698339" y="2054779"/>
              <a:ext cx="2016000" cy="936000"/>
            </a:xfrm>
            <a:prstGeom prst="rect">
              <a:avLst/>
            </a:prstGeom>
            <a:solidFill>
              <a:schemeClr val="bg2">
                <a:lumMod val="25000"/>
                <a:alpha val="1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08000" tIns="108000" rIns="108000" bIns="108000" rtlCol="0" anchor="ctr"/>
            <a:lstStyle/>
            <a:p>
              <a:pPr marR="0" lvl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>
                  <a:prstClr val="white"/>
                </a:buClr>
                <a:buSzTx/>
                <a:tabLst/>
                <a:defRPr/>
              </a:pPr>
              <a:r>
                <a:rPr kumimoji="0" lang="en-US" sz="1600" b="0" i="0" u="none" strike="noStrike" kern="1200" cap="none" spc="0" normalizeH="0" baseline="0" dirty="0">
                  <a:ln>
                    <a:noFill/>
                  </a:ln>
                  <a:solidFill>
                    <a:schemeClr val="bg2">
                      <a:lumMod val="25000"/>
                    </a:schemeClr>
                  </a:solidFill>
                  <a:effectLst/>
                  <a:uLnTx/>
                  <a:uFillTx/>
                  <a:ea typeface="+mn-ea"/>
                  <a:cs typeface="Arial"/>
                </a:rPr>
                <a:t>Mean (SD) </a:t>
              </a:r>
              <a:br>
                <a:rPr kumimoji="0" lang="en-US" sz="1600" b="0" i="0" u="none" strike="noStrike" kern="1200" cap="none" spc="0" normalizeH="0" baseline="0" dirty="0">
                  <a:ln>
                    <a:noFill/>
                  </a:ln>
                  <a:solidFill>
                    <a:schemeClr val="bg2">
                      <a:lumMod val="25000"/>
                    </a:schemeClr>
                  </a:solidFill>
                  <a:effectLst/>
                  <a:uLnTx/>
                  <a:uFillTx/>
                  <a:ea typeface="+mn-ea"/>
                  <a:cs typeface="Arial"/>
                </a:rPr>
              </a:br>
              <a:r>
                <a:rPr kumimoji="0" lang="en-US" sz="1600" b="0" i="0" u="none" strike="noStrike" kern="1200" cap="none" spc="0" normalizeH="0" baseline="0" dirty="0">
                  <a:ln>
                    <a:noFill/>
                  </a:ln>
                  <a:solidFill>
                    <a:schemeClr val="bg2">
                      <a:lumMod val="25000"/>
                    </a:schemeClr>
                  </a:solidFill>
                  <a:effectLst/>
                  <a:uLnTx/>
                  <a:uFillTx/>
                  <a:ea typeface="+mn-ea"/>
                  <a:cs typeface="Arial"/>
                </a:rPr>
                <a:t>No. of cycles </a:t>
              </a:r>
              <a:br>
                <a:rPr kumimoji="0" lang="en-US" sz="1600" b="0" i="0" u="none" strike="noStrike" kern="1200" cap="none" spc="0" normalizeH="0" baseline="0" dirty="0">
                  <a:ln>
                    <a:noFill/>
                  </a:ln>
                  <a:solidFill>
                    <a:schemeClr val="bg2">
                      <a:lumMod val="25000"/>
                    </a:schemeClr>
                  </a:solidFill>
                  <a:effectLst/>
                  <a:uLnTx/>
                  <a:uFillTx/>
                  <a:ea typeface="+mn-ea"/>
                  <a:cs typeface="Arial"/>
                </a:rPr>
              </a:br>
              <a:r>
                <a:rPr kumimoji="0" lang="en-US" sz="1600" b="1" i="0" u="none" strike="noStrike" kern="1200" cap="none" spc="0" normalizeH="0" baseline="0" dirty="0">
                  <a:ln>
                    <a:noFill/>
                  </a:ln>
                  <a:solidFill>
                    <a:schemeClr val="bg2">
                      <a:lumMod val="25000"/>
                    </a:schemeClr>
                  </a:solidFill>
                  <a:effectLst/>
                  <a:uLnTx/>
                  <a:uFillTx/>
                  <a:ea typeface="+mn-ea"/>
                  <a:cs typeface="Arial"/>
                </a:rPr>
                <a:t>4.6 (2.5)</a:t>
              </a:r>
              <a:endParaRPr kumimoji="0" lang="en-US" sz="1600" b="1" i="0" u="none" strike="noStrike" kern="1200" cap="none" spc="0" normalizeH="0" baseline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Arial"/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AE43F4A9-61E5-432F-8A60-67BE54AA9458}"/>
                </a:ext>
              </a:extLst>
            </p:cNvPr>
            <p:cNvSpPr/>
            <p:nvPr/>
          </p:nvSpPr>
          <p:spPr>
            <a:xfrm>
              <a:off x="11552940" y="4510659"/>
              <a:ext cx="4157778" cy="1240536"/>
            </a:xfrm>
            <a:prstGeom prst="rect">
              <a:avLst/>
            </a:prstGeom>
            <a:solidFill>
              <a:srgbClr val="E16C0E">
                <a:alpha val="10000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08000" tIns="108000" rIns="108000" bIns="108000" rtlCol="0" anchor="ctr"/>
            <a:lstStyle/>
            <a:p>
              <a:pPr lvl="0" algn="ctr" fontAlgn="base">
                <a:spcBef>
                  <a:spcPct val="0"/>
                </a:spcBef>
                <a:spcAft>
                  <a:spcPts val="600"/>
                </a:spcAft>
                <a:buClr>
                  <a:prstClr val="white"/>
                </a:buClr>
                <a:defRPr/>
              </a:pPr>
              <a:r>
                <a:rPr kumimoji="0" lang="en-US" sz="1600" b="0" i="0" u="none" strike="noStrike" kern="1200" cap="none" spc="0" normalizeH="0" baseline="0" dirty="0">
                  <a:ln>
                    <a:noFill/>
                  </a:ln>
                  <a:solidFill>
                    <a:schemeClr val="bg2">
                      <a:lumMod val="25000"/>
                    </a:schemeClr>
                  </a:solidFill>
                  <a:effectLst/>
                  <a:uLnTx/>
                  <a:uFillTx/>
                  <a:ea typeface="+mn-ea"/>
                  <a:cs typeface="Arial"/>
                </a:rPr>
                <a:t>No. of patients with prior </a:t>
              </a:r>
              <a:br>
                <a:rPr kumimoji="0" lang="en-US" sz="1600" b="0" i="0" u="none" strike="noStrike" kern="1200" cap="none" spc="0" normalizeH="0" baseline="0" dirty="0">
                  <a:ln>
                    <a:noFill/>
                  </a:ln>
                  <a:solidFill>
                    <a:schemeClr val="bg2">
                      <a:lumMod val="25000"/>
                    </a:schemeClr>
                  </a:solidFill>
                  <a:effectLst/>
                  <a:uLnTx/>
                  <a:uFillTx/>
                  <a:ea typeface="+mn-ea"/>
                  <a:cs typeface="Arial"/>
                </a:rPr>
              </a:br>
              <a:r>
                <a:rPr kumimoji="0" lang="en-US" sz="1600" b="0" i="0" u="none" strike="noStrike" kern="1200" cap="none" spc="0" normalizeH="0" baseline="0" dirty="0">
                  <a:ln>
                    <a:noFill/>
                  </a:ln>
                  <a:solidFill>
                    <a:schemeClr val="bg2">
                      <a:lumMod val="25000"/>
                    </a:schemeClr>
                  </a:solidFill>
                  <a:effectLst/>
                  <a:uLnTx/>
                  <a:uFillTx/>
                  <a:ea typeface="+mn-ea"/>
                  <a:cs typeface="Arial"/>
                </a:rPr>
                <a:t>brentuximab vedotin </a:t>
              </a:r>
              <a:r>
                <a:rPr lang="en-US" sz="1600" dirty="0">
                  <a:solidFill>
                    <a:schemeClr val="bg2">
                      <a:lumMod val="25000"/>
                    </a:schemeClr>
                  </a:solidFill>
                  <a:cs typeface="Arial"/>
                </a:rPr>
                <a:t>and </a:t>
              </a:r>
              <a:br>
                <a:rPr lang="en-US" sz="1600" dirty="0">
                  <a:solidFill>
                    <a:schemeClr val="bg2">
                      <a:lumMod val="25000"/>
                    </a:schemeClr>
                  </a:solidFill>
                  <a:cs typeface="Arial"/>
                </a:rPr>
              </a:br>
              <a:r>
                <a:rPr lang="en-US" sz="1600" dirty="0">
                  <a:solidFill>
                    <a:schemeClr val="bg2">
                      <a:lumMod val="25000"/>
                    </a:schemeClr>
                  </a:solidFill>
                  <a:cs typeface="Arial"/>
                </a:rPr>
                <a:t>PD-1 blockade therapy</a:t>
              </a:r>
              <a:br>
                <a:rPr lang="en-US" sz="1600" baseline="30000" dirty="0">
                  <a:solidFill>
                    <a:schemeClr val="bg2">
                      <a:lumMod val="25000"/>
                    </a:schemeClr>
                  </a:solidFill>
                  <a:cs typeface="Arial"/>
                </a:rPr>
              </a:br>
              <a:r>
                <a:rPr lang="en-US" sz="1600" b="1" dirty="0">
                  <a:solidFill>
                    <a:srgbClr val="E16C0E"/>
                  </a:solidFill>
                  <a:cs typeface="Arial"/>
                </a:rPr>
                <a:t>116 (99.1%)</a:t>
              </a:r>
              <a:r>
                <a:rPr lang="en-US" sz="1600" b="1" baseline="30000" dirty="0">
                  <a:solidFill>
                    <a:srgbClr val="E16C0E"/>
                  </a:solidFill>
                  <a:cs typeface="Arial"/>
                </a:rPr>
                <a:t>c </a:t>
              </a:r>
              <a:endParaRPr kumimoji="0" lang="en-US" sz="1600" b="1" i="0" u="none" strike="noStrike" kern="1200" cap="none" spc="0" normalizeH="0" baseline="30000" dirty="0">
                <a:ln>
                  <a:noFill/>
                </a:ln>
                <a:solidFill>
                  <a:srgbClr val="E16C0E"/>
                </a:solidFill>
                <a:effectLst/>
                <a:uLnTx/>
                <a:uFillTx/>
                <a:cs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368798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B0A752C3-C5EB-4027-8F6E-2FAC104C05B8}"/>
              </a:ext>
            </a:extLst>
          </p:cNvPr>
          <p:cNvGrpSpPr/>
          <p:nvPr/>
        </p:nvGrpSpPr>
        <p:grpSpPr>
          <a:xfrm>
            <a:off x="7270750" y="1809028"/>
            <a:ext cx="3974858" cy="4175847"/>
            <a:chOff x="7212247" y="1813390"/>
            <a:chExt cx="4032016" cy="3873433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FF3FB3EF-CE4B-4936-9C8B-DB2910360FFB}"/>
                </a:ext>
              </a:extLst>
            </p:cNvPr>
            <p:cNvSpPr/>
            <p:nvPr/>
          </p:nvSpPr>
          <p:spPr>
            <a:xfrm>
              <a:off x="7212247" y="4534823"/>
              <a:ext cx="4032015" cy="115200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44000" tIns="144000" rtlCol="0" anchor="ctr"/>
            <a:lstStyle/>
            <a:p>
              <a:pPr algn="ctr">
                <a:defRPr/>
              </a:pP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2">
                      <a:lumMod val="25000"/>
                    </a:schemeClr>
                  </a:solidFill>
                  <a:effectLst/>
                  <a:uLnTx/>
                  <a:uFillTx/>
                  <a:ea typeface="+mn-ea"/>
                  <a:cs typeface="+mn-cs"/>
                </a:rPr>
                <a:t>No. of patients reporting </a:t>
              </a:r>
              <a:r>
                <a:rPr lang="en-GB" sz="1600" dirty="0">
                  <a:solidFill>
                    <a:schemeClr val="bg2">
                      <a:lumMod val="25000"/>
                    </a:schemeClr>
                  </a:solidFill>
                </a:rPr>
                <a:t>HSCT </a:t>
              </a:r>
              <a:br>
                <a:rPr lang="en-GB" sz="1600" dirty="0">
                  <a:solidFill>
                    <a:schemeClr val="bg2">
                      <a:lumMod val="25000"/>
                    </a:schemeClr>
                  </a:solidFill>
                </a:rPr>
              </a:br>
              <a:r>
                <a:rPr lang="en-GB" sz="1600" dirty="0">
                  <a:solidFill>
                    <a:schemeClr val="bg2">
                      <a:lumMod val="25000"/>
                    </a:schemeClr>
                  </a:solidFill>
                </a:rPr>
                <a:t>as reason for discontinuation </a:t>
              </a:r>
              <a:br>
                <a:rPr lang="en-GB" sz="1600" dirty="0">
                  <a:solidFill>
                    <a:schemeClr val="bg2">
                      <a:lumMod val="25000"/>
                    </a:schemeClr>
                  </a:solidFill>
                </a:rPr>
              </a:br>
              <a:r>
                <a:rPr kumimoji="0" lang="en-GB" sz="16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2">
                      <a:lumMod val="25000"/>
                    </a:schemeClr>
                  </a:solidFill>
                  <a:effectLst/>
                  <a:uLnTx/>
                  <a:uFillTx/>
                  <a:ea typeface="+mn-ea"/>
                  <a:cs typeface="+mn-cs"/>
                </a:rPr>
                <a:t>9 (7.7%)</a:t>
              </a:r>
              <a:r>
                <a:rPr kumimoji="0" lang="en-GB" sz="1600" b="1" i="0" u="none" strike="noStrike" kern="1200" cap="none" spc="0" normalizeH="0" baseline="30000" noProof="0" dirty="0">
                  <a:ln>
                    <a:noFill/>
                  </a:ln>
                  <a:solidFill>
                    <a:schemeClr val="bg2">
                      <a:lumMod val="25000"/>
                    </a:schemeClr>
                  </a:solidFill>
                  <a:effectLst/>
                  <a:uLnTx/>
                  <a:uFillTx/>
                  <a:ea typeface="+mn-ea"/>
                  <a:cs typeface="+mn-cs"/>
                </a:rPr>
                <a:t>b</a:t>
              </a:r>
              <a:r>
                <a:rPr kumimoji="0" lang="en-GB" sz="16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2">
                      <a:lumMod val="25000"/>
                    </a:schemeClr>
                  </a:solidFill>
                  <a:effectLst/>
                  <a:uLnTx/>
                  <a:uFillTx/>
                  <a:ea typeface="+mn-ea"/>
                  <a:cs typeface="+mn-cs"/>
                </a:rPr>
                <a:t> </a:t>
              </a: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5F43F7CE-33B5-4EEC-9C4A-A6A0BD2ED898}"/>
                </a:ext>
              </a:extLst>
            </p:cNvPr>
            <p:cNvSpPr/>
            <p:nvPr/>
          </p:nvSpPr>
          <p:spPr>
            <a:xfrm>
              <a:off x="7212248" y="3174107"/>
              <a:ext cx="1872433" cy="1152000"/>
            </a:xfrm>
            <a:prstGeom prst="rect">
              <a:avLst/>
            </a:prstGeom>
            <a:solidFill>
              <a:srgbClr val="E16C0E">
                <a:alpha val="10196"/>
              </a:srgbClr>
            </a:solidFill>
            <a:ln w="635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72000" tIns="72000" rIns="72000" bIns="72000" rtlCol="0" anchor="ctr" anchorCtr="0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buClr>
                  <a:prstClr val="white"/>
                </a:buClr>
                <a:buSzTx/>
                <a:buFontTx/>
                <a:buNone/>
                <a:tabLst/>
                <a:defRPr/>
              </a:pPr>
              <a:r>
                <a:rPr kumimoji="0" lang="en-GB" sz="1600" b="0" i="0" u="none" strike="noStrike" kern="0" cap="none" spc="0" normalizeH="0" baseline="0" noProof="0" dirty="0">
                  <a:ln>
                    <a:noFill/>
                  </a:ln>
                  <a:solidFill>
                    <a:schemeClr val="bg2">
                      <a:lumMod val="25000"/>
                    </a:schemeClr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No. of patients </a:t>
              </a:r>
              <a:br>
                <a:rPr kumimoji="0" lang="en-GB" sz="1600" b="0" i="0" u="none" strike="noStrike" kern="0" cap="none" spc="0" normalizeH="0" baseline="0" noProof="0" dirty="0">
                  <a:ln>
                    <a:noFill/>
                  </a:ln>
                  <a:solidFill>
                    <a:schemeClr val="bg2">
                      <a:lumMod val="25000"/>
                    </a:schemeClr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</a:br>
              <a:r>
                <a:rPr kumimoji="0" lang="en-GB" sz="1600" b="0" i="0" u="none" strike="noStrike" kern="0" cap="none" spc="0" normalizeH="0" baseline="0" noProof="0" dirty="0">
                  <a:ln>
                    <a:noFill/>
                  </a:ln>
                  <a:solidFill>
                    <a:schemeClr val="bg2">
                      <a:lumMod val="25000"/>
                    </a:schemeClr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with CR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buClr>
                  <a:prstClr val="white"/>
                </a:buClr>
                <a:buSzTx/>
                <a:buFontTx/>
                <a:buNone/>
                <a:tabLst/>
                <a:defRPr/>
              </a:pPr>
              <a:r>
                <a:rPr kumimoji="0" lang="en-GB" sz="16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2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28 (27.7%)</a:t>
              </a:r>
              <a:endParaRPr kumimoji="0" lang="en-GB" sz="1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C841310A-9784-4C99-B431-57E901C04E24}"/>
                </a:ext>
              </a:extLst>
            </p:cNvPr>
            <p:cNvSpPr/>
            <p:nvPr/>
          </p:nvSpPr>
          <p:spPr>
            <a:xfrm>
              <a:off x="9349424" y="3174106"/>
              <a:ext cx="1872433" cy="1152000"/>
            </a:xfrm>
            <a:prstGeom prst="rect">
              <a:avLst/>
            </a:prstGeom>
            <a:solidFill>
              <a:srgbClr val="023CA6">
                <a:alpha val="10196"/>
              </a:srgbClr>
            </a:solidFill>
            <a:ln w="635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72000" tIns="72000" rIns="72000" bIns="72000" rtlCol="0" anchor="ctr" anchorCtr="0"/>
            <a:lstStyle/>
            <a:p>
              <a:pPr lvl="0" algn="ctr">
                <a:defRPr/>
              </a:pPr>
              <a:r>
                <a:rPr lang="en-GB" sz="1600" kern="0" dirty="0">
                  <a:solidFill>
                    <a:schemeClr val="bg2">
                      <a:lumMod val="25000"/>
                    </a:schemeClr>
                  </a:solidFill>
                </a:rPr>
                <a:t>No. of patients </a:t>
              </a:r>
              <a:br>
                <a:rPr lang="en-GB" sz="1600" kern="0" dirty="0">
                  <a:solidFill>
                    <a:schemeClr val="bg2">
                      <a:lumMod val="25000"/>
                    </a:schemeClr>
                  </a:solidFill>
                </a:rPr>
              </a:br>
              <a:r>
                <a:rPr lang="en-GB" sz="1600" kern="0" dirty="0">
                  <a:solidFill>
                    <a:schemeClr val="bg2">
                      <a:lumMod val="25000"/>
                    </a:schemeClr>
                  </a:solidFill>
                </a:rPr>
                <a:t>with PR </a:t>
              </a:r>
            </a:p>
            <a:p>
              <a:pPr lvl="0" algn="ctr">
                <a:defRPr/>
              </a:pPr>
              <a:r>
                <a:rPr lang="en-GB" sz="1600" b="1" kern="0" dirty="0">
                  <a:solidFill>
                    <a:srgbClr val="003DA6"/>
                  </a:solidFill>
                </a:rPr>
                <a:t>39 (38.6</a:t>
              </a:r>
              <a:r>
                <a:rPr kumimoji="0" lang="en-GB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003DA6"/>
                  </a:solidFill>
                  <a:effectLst/>
                  <a:uLnTx/>
                  <a:uFillTx/>
                  <a:ea typeface="+mn-ea"/>
                  <a:cs typeface="+mn-cs"/>
                </a:rPr>
                <a:t>%)</a:t>
              </a:r>
              <a:endPara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3DA6"/>
                </a:solidFill>
                <a:effectLst/>
                <a:uLnTx/>
                <a:uFillTx/>
                <a:ea typeface="+mn-ea"/>
                <a:cs typeface="Arial"/>
              </a:endParaRP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628131F8-A919-47FF-A156-7DE6D38324E2}"/>
                </a:ext>
              </a:extLst>
            </p:cNvPr>
            <p:cNvSpPr/>
            <p:nvPr/>
          </p:nvSpPr>
          <p:spPr>
            <a:xfrm>
              <a:off x="7212248" y="1813390"/>
              <a:ext cx="4032015" cy="1152000"/>
            </a:xfrm>
            <a:prstGeom prst="rect">
              <a:avLst/>
            </a:prstGeom>
            <a:solidFill>
              <a:srgbClr val="19B0DD">
                <a:alpha val="10196"/>
              </a:srgbClr>
            </a:solidFill>
            <a:ln w="635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72000" tIns="72000" rIns="72000" bIns="72000" rtlCol="0" anchor="ctr" anchorCtr="0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  <a:defRPr/>
              </a:pPr>
              <a:r>
                <a:rPr kumimoji="0" lang="en-GB" sz="1600" i="0" u="none" strike="noStrike" kern="0" cap="none" spc="0" normalizeH="0" baseline="0" noProof="0" dirty="0">
                  <a:ln>
                    <a:noFill/>
                  </a:ln>
                  <a:solidFill>
                    <a:schemeClr val="bg2">
                      <a:lumMod val="25000"/>
                    </a:schemeClr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ORR (CR + PR)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  <a:defRPr/>
              </a:pPr>
              <a:r>
                <a:rPr kumimoji="0" lang="en-GB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19B0DD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66.3% (</a:t>
              </a:r>
              <a:r>
                <a:rPr lang="en-GB" sz="1600" b="1" kern="0" dirty="0">
                  <a:solidFill>
                    <a:srgbClr val="19B0DD"/>
                  </a:solidFill>
                  <a:latin typeface="Calibri"/>
                </a:rPr>
                <a:t>67</a:t>
              </a:r>
              <a:r>
                <a:rPr kumimoji="0" lang="en-GB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19B0DD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/101</a:t>
              </a:r>
              <a:r>
                <a:rPr kumimoji="0" lang="en-GB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19B0DD"/>
                  </a:solidFill>
                  <a:effectLst/>
                  <a:uLnTx/>
                  <a:uFillTx/>
                  <a:latin typeface="Calibri"/>
                  <a:ea typeface="+mn-ea"/>
                </a:rPr>
                <a:t>)</a:t>
              </a:r>
            </a:p>
            <a:p>
              <a:pPr lvl="0" algn="ctr">
                <a:defRPr/>
              </a:pPr>
              <a:r>
                <a:rPr lang="en-GB" sz="1600" b="1" kern="0" dirty="0">
                  <a:solidFill>
                    <a:srgbClr val="19B0DD"/>
                  </a:solidFill>
                  <a:latin typeface="Calibri"/>
                  <a:cs typeface="Arial"/>
                </a:rPr>
                <a:t>95% CI</a:t>
              </a:r>
              <a:r>
                <a:rPr lang="en-GB" sz="1600" b="1" kern="0" dirty="0">
                  <a:solidFill>
                    <a:srgbClr val="19B0DD"/>
                  </a:solidFill>
                  <a:cs typeface="Arial"/>
                </a:rPr>
                <a:t>: 56.2, 75.4</a:t>
              </a:r>
              <a:endPara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19B0DD"/>
                </a:solidFill>
                <a:effectLst/>
                <a:uLnTx/>
                <a:uFillTx/>
                <a:latin typeface="Calibri"/>
                <a:cs typeface="Arial"/>
              </a:endParaRPr>
            </a:p>
          </p:txBody>
        </p:sp>
      </p:grpSp>
      <p:sp>
        <p:nvSpPr>
          <p:cNvPr id="28" name="Rectangle 27">
            <a:extLst>
              <a:ext uri="{FF2B5EF4-FFF2-40B4-BE49-F238E27FC236}">
                <a16:creationId xmlns:a16="http://schemas.microsoft.com/office/drawing/2014/main" id="{672BC38A-4D72-4537-AC5D-5C9E68BC5D79}"/>
              </a:ext>
            </a:extLst>
          </p:cNvPr>
          <p:cNvSpPr/>
          <p:nvPr/>
        </p:nvSpPr>
        <p:spPr>
          <a:xfrm>
            <a:off x="953030" y="1813390"/>
            <a:ext cx="6089121" cy="416936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72000" rtlCol="0" anchor="t"/>
          <a:lstStyle/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rgbClr val="2585B7"/>
              </a:buClr>
              <a:buSzTx/>
              <a:tabLst/>
              <a:defRPr/>
            </a:pPr>
            <a:endParaRPr kumimoji="0" lang="en-US" sz="1400" b="0" i="0" u="none" strike="noStrike" kern="1200" cap="none" spc="0" normalizeH="0" baseline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n-ea"/>
              <a:cs typeface="Arial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88BB6D7-39D7-4B8A-AB5D-E4AFACC7C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Overall Response </a:t>
            </a:r>
            <a:r>
              <a:rPr lang="en-GB" dirty="0" err="1"/>
              <a:t>Rate</a:t>
            </a:r>
            <a:r>
              <a:rPr lang="en-GB" baseline="30000" dirty="0" err="1"/>
              <a:t>a</a:t>
            </a:r>
            <a:endParaRPr lang="en-GB" baseline="30000" dirty="0"/>
          </a:p>
        </p:txBody>
      </p:sp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B790C0D7-3EB3-466C-919B-D8605E3FE11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0810561"/>
              </p:ext>
            </p:extLst>
          </p:nvPr>
        </p:nvGraphicFramePr>
        <p:xfrm>
          <a:off x="1262408" y="2056337"/>
          <a:ext cx="5779743" cy="37872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8" name="Slide Number Placeholder 17">
            <a:extLst>
              <a:ext uri="{FF2B5EF4-FFF2-40B4-BE49-F238E27FC236}">
                <a16:creationId xmlns:a16="http://schemas.microsoft.com/office/drawing/2014/main" id="{B5A8D526-6DD0-4674-90B8-1E47F5795FB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1C0736-39BE-0D4C-B5D3-E9E510DE3886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29" name="Text Placeholder 6">
            <a:extLst>
              <a:ext uri="{FF2B5EF4-FFF2-40B4-BE49-F238E27FC236}">
                <a16:creationId xmlns:a16="http://schemas.microsoft.com/office/drawing/2014/main" id="{2149E425-BE50-4F83-8B56-3A4EA0A7EB2A}"/>
              </a:ext>
            </a:extLst>
          </p:cNvPr>
          <p:cNvSpPr txBox="1">
            <a:spLocks/>
          </p:cNvSpPr>
          <p:nvPr/>
        </p:nvSpPr>
        <p:spPr>
          <a:xfrm>
            <a:off x="947738" y="6058177"/>
            <a:ext cx="10294407" cy="503237"/>
          </a:xfrm>
          <a:prstGeom prst="rect">
            <a:avLst/>
          </a:prstGeom>
          <a:noFill/>
        </p:spPr>
        <p:txBody>
          <a:bodyPr lIns="0" tIns="0" rIns="0" bIns="0" anchor="b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80000"/>
              <a:buFont typeface="Wingdings" pitchFamily="2" charset="2"/>
              <a:buChar char="§"/>
              <a:defRPr sz="2800" kern="1200">
                <a:solidFill>
                  <a:srgbClr val="023CA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80000"/>
              <a:buFont typeface="Wingdings" pitchFamily="2" charset="2"/>
              <a:buChar char="§"/>
              <a:defRPr sz="2400" kern="1200">
                <a:solidFill>
                  <a:srgbClr val="023CA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80000"/>
              <a:buFont typeface="Wingdings" pitchFamily="2" charset="2"/>
              <a:buChar char="§"/>
              <a:defRPr sz="2000" kern="1200">
                <a:solidFill>
                  <a:srgbClr val="023CA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80000"/>
              <a:buFont typeface="Wingdings" pitchFamily="2" charset="2"/>
              <a:buChar char="§"/>
              <a:defRPr sz="1800" kern="1200">
                <a:solidFill>
                  <a:srgbClr val="023CA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80000"/>
              <a:buFont typeface="Wingdings" pitchFamily="2" charset="2"/>
              <a:buChar char="§"/>
              <a:defRPr sz="1800" kern="1200">
                <a:solidFill>
                  <a:srgbClr val="023CA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  <a:defRPr/>
            </a:pPr>
            <a:r>
              <a:rPr kumimoji="0" lang="en-GB" sz="900" b="0" i="0" u="none" strike="noStrike" kern="1200" cap="none" spc="0" normalizeH="0" baseline="3000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a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 Per central review. Efficacy analysis set (n=101) defined as patients with ≥12 weeks of follow-up since first dose or ≥2 post-baseline disease assessments, or who died prior to their second disease assessment</a:t>
            </a:r>
            <a:r>
              <a:rPr lang="en-GB" sz="900" dirty="0">
                <a:solidFill>
                  <a:schemeClr val="bg1">
                    <a:lumMod val="50000"/>
                  </a:schemeClr>
                </a:solidFill>
              </a:rPr>
              <a:t>. Five (5.0%) patients died prior to second disease assessment: 2 of whom did not have a scan/new anticancer therapy; 1 who had no scan following new anticancer therapy, 1 who had no second scan/new anticancer therapy, and 1 who had no second scan following new anticancer therapy; </a:t>
            </a:r>
            <a:r>
              <a:rPr lang="en-GB" sz="900" baseline="30000" dirty="0">
                <a:solidFill>
                  <a:schemeClr val="bg1">
                    <a:lumMod val="50000"/>
                  </a:schemeClr>
                </a:solidFill>
              </a:rPr>
              <a:t>b</a:t>
            </a:r>
            <a:r>
              <a:rPr lang="en-GB" sz="900" dirty="0">
                <a:solidFill>
                  <a:schemeClr val="bg1">
                    <a:lumMod val="50000"/>
                  </a:schemeClr>
                </a:solidFill>
              </a:rPr>
              <a:t> Of these 9 patients, 1 died due to disease progression (1 year post haploidentical transplant) and 8 were alive and being followed-up at the time of data cut-off. </a:t>
            </a:r>
            <a:br>
              <a:rPr lang="en-GB" sz="900" dirty="0">
                <a:solidFill>
                  <a:schemeClr val="bg1">
                    <a:lumMod val="50000"/>
                  </a:schemeClr>
                </a:solidFill>
              </a:rPr>
            </a:b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CI, confidence interval; </a:t>
            </a:r>
            <a:r>
              <a:rPr lang="en-GB" sz="900" dirty="0">
                <a:solidFill>
                  <a:schemeClr val="bg1">
                    <a:lumMod val="50000"/>
                  </a:schemeClr>
                </a:solidFill>
              </a:rPr>
              <a:t>HSCT, hematopoietic stem cell transplantation; ORR, overall response rate.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204178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88BB6D7-39D7-4B8A-AB5D-E4AFACC7C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Results in Context with Prior Analyses</a:t>
            </a:r>
          </a:p>
        </p:txBody>
      </p:sp>
      <p:sp>
        <p:nvSpPr>
          <p:cNvPr id="18" name="Slide Number Placeholder 17">
            <a:extLst>
              <a:ext uri="{FF2B5EF4-FFF2-40B4-BE49-F238E27FC236}">
                <a16:creationId xmlns:a16="http://schemas.microsoft.com/office/drawing/2014/main" id="{B5A8D526-6DD0-4674-90B8-1E47F5795FB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81C0736-39BE-0D4C-B5D3-E9E510DE388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FA062C07-BC26-4572-BA71-345175991375}"/>
              </a:ext>
            </a:extLst>
          </p:cNvPr>
          <p:cNvGrpSpPr/>
          <p:nvPr/>
        </p:nvGrpSpPr>
        <p:grpSpPr>
          <a:xfrm>
            <a:off x="4433285" y="5326858"/>
            <a:ext cx="3328608" cy="267721"/>
            <a:chOff x="4184522" y="5862071"/>
            <a:chExt cx="4085717" cy="360429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98D83A4F-F6BE-4D43-B582-56053F270022}"/>
                </a:ext>
              </a:extLst>
            </p:cNvPr>
            <p:cNvGrpSpPr/>
            <p:nvPr/>
          </p:nvGrpSpPr>
          <p:grpSpPr>
            <a:xfrm>
              <a:off x="5012882" y="5937408"/>
              <a:ext cx="2928097" cy="185974"/>
              <a:chOff x="3529028" y="5754431"/>
              <a:chExt cx="2928097" cy="185974"/>
            </a:xfrm>
          </p:grpSpPr>
          <p:grpSp>
            <p:nvGrpSpPr>
              <p:cNvPr id="6" name="Group 5">
                <a:extLst>
                  <a:ext uri="{FF2B5EF4-FFF2-40B4-BE49-F238E27FC236}">
                    <a16:creationId xmlns:a16="http://schemas.microsoft.com/office/drawing/2014/main" id="{7FC69D80-8629-4091-8793-95C6F9E385BF}"/>
                  </a:ext>
                </a:extLst>
              </p:cNvPr>
              <p:cNvGrpSpPr/>
              <p:nvPr/>
            </p:nvGrpSpPr>
            <p:grpSpPr>
              <a:xfrm>
                <a:off x="3529028" y="5754431"/>
                <a:ext cx="413109" cy="185974"/>
                <a:chOff x="9686038" y="531660"/>
                <a:chExt cx="413109" cy="185974"/>
              </a:xfrm>
            </p:grpSpPr>
            <p:sp>
              <p:nvSpPr>
                <p:cNvPr id="79" name="TextBox 78">
                  <a:extLst>
                    <a:ext uri="{FF2B5EF4-FFF2-40B4-BE49-F238E27FC236}">
                      <a16:creationId xmlns:a16="http://schemas.microsoft.com/office/drawing/2014/main" id="{44BDA6E9-D930-4C09-B11A-57FBC622752F}"/>
                    </a:ext>
                  </a:extLst>
                </p:cNvPr>
                <p:cNvSpPr txBox="1"/>
                <p:nvPr/>
              </p:nvSpPr>
              <p:spPr>
                <a:xfrm>
                  <a:off x="9848850" y="531660"/>
                  <a:ext cx="250297" cy="185974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767171"/>
                      </a:solidFill>
                      <a:effectLst/>
                      <a:uLnTx/>
                      <a:uFillTx/>
                    </a:rPr>
                    <a:t>CR</a:t>
                  </a:r>
                  <a:endParaRPr kumimoji="0" lang="en-GB" sz="1200" b="0" i="0" u="none" strike="noStrike" kern="0" cap="none" spc="0" normalizeH="0" baseline="30000" noProof="0" dirty="0">
                    <a:ln>
                      <a:noFill/>
                    </a:ln>
                    <a:solidFill>
                      <a:srgbClr val="767171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5" name="Rectangle 4">
                  <a:extLst>
                    <a:ext uri="{FF2B5EF4-FFF2-40B4-BE49-F238E27FC236}">
                      <a16:creationId xmlns:a16="http://schemas.microsoft.com/office/drawing/2014/main" id="{AE1BBA40-DF8E-4FC8-A8D0-2C41D81B199E}"/>
                    </a:ext>
                  </a:extLst>
                </p:cNvPr>
                <p:cNvSpPr/>
                <p:nvPr/>
              </p:nvSpPr>
              <p:spPr>
                <a:xfrm>
                  <a:off x="9686038" y="597330"/>
                  <a:ext cx="108000" cy="108000"/>
                </a:xfrm>
                <a:prstGeom prst="rect">
                  <a:avLst/>
                </a:prstGeom>
                <a:solidFill>
                  <a:srgbClr val="E16C0E"/>
                </a:solidFill>
                <a:ln>
                  <a:solidFill>
                    <a:srgbClr val="E16C0E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84" name="Group 83">
                <a:extLst>
                  <a:ext uri="{FF2B5EF4-FFF2-40B4-BE49-F238E27FC236}">
                    <a16:creationId xmlns:a16="http://schemas.microsoft.com/office/drawing/2014/main" id="{7F49D49F-24F9-4ED3-8795-30B113A957A9}"/>
                  </a:ext>
                </a:extLst>
              </p:cNvPr>
              <p:cNvGrpSpPr/>
              <p:nvPr/>
            </p:nvGrpSpPr>
            <p:grpSpPr>
              <a:xfrm>
                <a:off x="4157775" y="5754431"/>
                <a:ext cx="413109" cy="185974"/>
                <a:chOff x="9686038" y="531660"/>
                <a:chExt cx="413109" cy="185974"/>
              </a:xfrm>
            </p:grpSpPr>
            <p:sp>
              <p:nvSpPr>
                <p:cNvPr id="85" name="TextBox 84">
                  <a:extLst>
                    <a:ext uri="{FF2B5EF4-FFF2-40B4-BE49-F238E27FC236}">
                      <a16:creationId xmlns:a16="http://schemas.microsoft.com/office/drawing/2014/main" id="{A4A7B458-E8FE-4B95-BCC4-4345776C71BA}"/>
                    </a:ext>
                  </a:extLst>
                </p:cNvPr>
                <p:cNvSpPr txBox="1"/>
                <p:nvPr/>
              </p:nvSpPr>
              <p:spPr>
                <a:xfrm>
                  <a:off x="9848850" y="531660"/>
                  <a:ext cx="250297" cy="185974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767171"/>
                      </a:solidFill>
                      <a:effectLst/>
                      <a:uLnTx/>
                      <a:uFillTx/>
                    </a:rPr>
                    <a:t>PR</a:t>
                  </a:r>
                  <a:endParaRPr kumimoji="0" lang="en-GB" sz="1200" b="0" i="0" u="none" strike="noStrike" kern="0" cap="none" spc="0" normalizeH="0" baseline="30000" noProof="0" dirty="0">
                    <a:ln>
                      <a:noFill/>
                    </a:ln>
                    <a:solidFill>
                      <a:srgbClr val="767171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86" name="Rectangle 85">
                  <a:extLst>
                    <a:ext uri="{FF2B5EF4-FFF2-40B4-BE49-F238E27FC236}">
                      <a16:creationId xmlns:a16="http://schemas.microsoft.com/office/drawing/2014/main" id="{2296A99B-C73B-498B-85F4-C89CAECBD11A}"/>
                    </a:ext>
                  </a:extLst>
                </p:cNvPr>
                <p:cNvSpPr/>
                <p:nvPr/>
              </p:nvSpPr>
              <p:spPr>
                <a:xfrm>
                  <a:off x="9686038" y="597330"/>
                  <a:ext cx="108000" cy="108000"/>
                </a:xfrm>
                <a:prstGeom prst="rect">
                  <a:avLst/>
                </a:prstGeom>
                <a:solidFill>
                  <a:srgbClr val="003DA6"/>
                </a:solidFill>
                <a:ln>
                  <a:solidFill>
                    <a:srgbClr val="003DA6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87" name="Group 86">
                <a:extLst>
                  <a:ext uri="{FF2B5EF4-FFF2-40B4-BE49-F238E27FC236}">
                    <a16:creationId xmlns:a16="http://schemas.microsoft.com/office/drawing/2014/main" id="{F6299106-9681-4FE7-82F0-C71599313F40}"/>
                  </a:ext>
                </a:extLst>
              </p:cNvPr>
              <p:cNvGrpSpPr/>
              <p:nvPr/>
            </p:nvGrpSpPr>
            <p:grpSpPr>
              <a:xfrm>
                <a:off x="4786522" y="5754431"/>
                <a:ext cx="413109" cy="185974"/>
                <a:chOff x="9686038" y="531660"/>
                <a:chExt cx="413109" cy="185974"/>
              </a:xfrm>
            </p:grpSpPr>
            <p:sp>
              <p:nvSpPr>
                <p:cNvPr id="88" name="TextBox 87">
                  <a:extLst>
                    <a:ext uri="{FF2B5EF4-FFF2-40B4-BE49-F238E27FC236}">
                      <a16:creationId xmlns:a16="http://schemas.microsoft.com/office/drawing/2014/main" id="{F490A2ED-F91B-4FCF-88C8-A22EE37E6CAF}"/>
                    </a:ext>
                  </a:extLst>
                </p:cNvPr>
                <p:cNvSpPr txBox="1"/>
                <p:nvPr/>
              </p:nvSpPr>
              <p:spPr>
                <a:xfrm>
                  <a:off x="9848850" y="531660"/>
                  <a:ext cx="250297" cy="185974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767171"/>
                      </a:solidFill>
                      <a:effectLst/>
                      <a:uLnTx/>
                      <a:uFillTx/>
                    </a:rPr>
                    <a:t>SD</a:t>
                  </a:r>
                  <a:endParaRPr kumimoji="0" lang="en-GB" sz="1200" b="0" i="0" u="none" strike="noStrike" kern="0" cap="none" spc="0" normalizeH="0" baseline="30000" noProof="0" dirty="0">
                    <a:ln>
                      <a:noFill/>
                    </a:ln>
                    <a:solidFill>
                      <a:srgbClr val="767171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89" name="Rectangle 88">
                  <a:extLst>
                    <a:ext uri="{FF2B5EF4-FFF2-40B4-BE49-F238E27FC236}">
                      <a16:creationId xmlns:a16="http://schemas.microsoft.com/office/drawing/2014/main" id="{EAEFCD98-A9EE-4D62-A922-69354BB57A95}"/>
                    </a:ext>
                  </a:extLst>
                </p:cNvPr>
                <p:cNvSpPr/>
                <p:nvPr/>
              </p:nvSpPr>
              <p:spPr>
                <a:xfrm>
                  <a:off x="9686038" y="597330"/>
                  <a:ext cx="108000" cy="108000"/>
                </a:xfrm>
                <a:prstGeom prst="rect">
                  <a:avLst/>
                </a:prstGeom>
                <a:solidFill>
                  <a:srgbClr val="0083C1"/>
                </a:solidFill>
                <a:ln>
                  <a:solidFill>
                    <a:srgbClr val="0083C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90" name="Group 89">
                <a:extLst>
                  <a:ext uri="{FF2B5EF4-FFF2-40B4-BE49-F238E27FC236}">
                    <a16:creationId xmlns:a16="http://schemas.microsoft.com/office/drawing/2014/main" id="{8605CF6A-5B75-4DD2-948F-CEBA3FC9042A}"/>
                  </a:ext>
                </a:extLst>
              </p:cNvPr>
              <p:cNvGrpSpPr/>
              <p:nvPr/>
            </p:nvGrpSpPr>
            <p:grpSpPr>
              <a:xfrm>
                <a:off x="5415269" y="5754431"/>
                <a:ext cx="413109" cy="185974"/>
                <a:chOff x="9686038" y="531660"/>
                <a:chExt cx="413109" cy="185974"/>
              </a:xfrm>
            </p:grpSpPr>
            <p:sp>
              <p:nvSpPr>
                <p:cNvPr id="91" name="TextBox 90">
                  <a:extLst>
                    <a:ext uri="{FF2B5EF4-FFF2-40B4-BE49-F238E27FC236}">
                      <a16:creationId xmlns:a16="http://schemas.microsoft.com/office/drawing/2014/main" id="{610EECEC-E2D4-4ABC-9C91-5F88C9A5DFB0}"/>
                    </a:ext>
                  </a:extLst>
                </p:cNvPr>
                <p:cNvSpPr txBox="1"/>
                <p:nvPr/>
              </p:nvSpPr>
              <p:spPr>
                <a:xfrm>
                  <a:off x="9848850" y="531660"/>
                  <a:ext cx="250297" cy="185974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767171"/>
                      </a:solidFill>
                      <a:effectLst/>
                      <a:uLnTx/>
                      <a:uFillTx/>
                    </a:rPr>
                    <a:t>PD</a:t>
                  </a:r>
                  <a:endParaRPr kumimoji="0" lang="en-GB" sz="1200" b="0" i="0" u="none" strike="noStrike" kern="0" cap="none" spc="0" normalizeH="0" baseline="30000" noProof="0" dirty="0">
                    <a:ln>
                      <a:noFill/>
                    </a:ln>
                    <a:solidFill>
                      <a:srgbClr val="767171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92" name="Rectangle 91">
                  <a:extLst>
                    <a:ext uri="{FF2B5EF4-FFF2-40B4-BE49-F238E27FC236}">
                      <a16:creationId xmlns:a16="http://schemas.microsoft.com/office/drawing/2014/main" id="{EA042CAC-6B95-4DC2-8FA1-041C9E1E62AC}"/>
                    </a:ext>
                  </a:extLst>
                </p:cNvPr>
                <p:cNvSpPr/>
                <p:nvPr/>
              </p:nvSpPr>
              <p:spPr>
                <a:xfrm>
                  <a:off x="9686038" y="597330"/>
                  <a:ext cx="108000" cy="108000"/>
                </a:xfrm>
                <a:prstGeom prst="rect">
                  <a:avLst/>
                </a:prstGeom>
                <a:solidFill>
                  <a:schemeClr val="bg2">
                    <a:lumMod val="75000"/>
                  </a:schemeClr>
                </a:solidFill>
                <a:ln>
                  <a:solidFill>
                    <a:schemeClr val="bg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</p:grpSp>
          <p:grpSp>
            <p:nvGrpSpPr>
              <p:cNvPr id="93" name="Group 92">
                <a:extLst>
                  <a:ext uri="{FF2B5EF4-FFF2-40B4-BE49-F238E27FC236}">
                    <a16:creationId xmlns:a16="http://schemas.microsoft.com/office/drawing/2014/main" id="{2D4CD9D8-7651-4A28-AED9-2E80E52DA532}"/>
                  </a:ext>
                </a:extLst>
              </p:cNvPr>
              <p:cNvGrpSpPr/>
              <p:nvPr/>
            </p:nvGrpSpPr>
            <p:grpSpPr>
              <a:xfrm>
                <a:off x="6044016" y="5754431"/>
                <a:ext cx="413109" cy="185974"/>
                <a:chOff x="9686038" y="531660"/>
                <a:chExt cx="413109" cy="185974"/>
              </a:xfrm>
            </p:grpSpPr>
            <p:sp>
              <p:nvSpPr>
                <p:cNvPr id="94" name="TextBox 93">
                  <a:extLst>
                    <a:ext uri="{FF2B5EF4-FFF2-40B4-BE49-F238E27FC236}">
                      <a16:creationId xmlns:a16="http://schemas.microsoft.com/office/drawing/2014/main" id="{96E7A817-8C60-47EC-A135-3907377AD9F4}"/>
                    </a:ext>
                  </a:extLst>
                </p:cNvPr>
                <p:cNvSpPr txBox="1"/>
                <p:nvPr/>
              </p:nvSpPr>
              <p:spPr>
                <a:xfrm>
                  <a:off x="9848850" y="531660"/>
                  <a:ext cx="250297" cy="185974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767171"/>
                      </a:solidFill>
                      <a:effectLst/>
                      <a:uLnTx/>
                      <a:uFillTx/>
                    </a:rPr>
                    <a:t>NE</a:t>
                  </a:r>
                  <a:endParaRPr kumimoji="0" lang="en-GB" sz="1200" b="0" i="0" u="none" strike="noStrike" kern="0" cap="none" spc="0" normalizeH="0" baseline="30000" noProof="0" dirty="0">
                    <a:ln>
                      <a:noFill/>
                    </a:ln>
                    <a:solidFill>
                      <a:srgbClr val="767171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95" name="Rectangle 94">
                  <a:extLst>
                    <a:ext uri="{FF2B5EF4-FFF2-40B4-BE49-F238E27FC236}">
                      <a16:creationId xmlns:a16="http://schemas.microsoft.com/office/drawing/2014/main" id="{97B05E48-D5FE-4BD2-8FC3-10A5B8D2EF26}"/>
                    </a:ext>
                  </a:extLst>
                </p:cNvPr>
                <p:cNvSpPr/>
                <p:nvPr/>
              </p:nvSpPr>
              <p:spPr>
                <a:xfrm>
                  <a:off x="9686038" y="597330"/>
                  <a:ext cx="108000" cy="108000"/>
                </a:xfrm>
                <a:prstGeom prst="rect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AE5D3599-A9E4-4721-80CD-62954188AA98}"/>
                </a:ext>
              </a:extLst>
            </p:cNvPr>
            <p:cNvSpPr txBox="1"/>
            <p:nvPr/>
          </p:nvSpPr>
          <p:spPr>
            <a:xfrm>
              <a:off x="4374786" y="5862071"/>
              <a:ext cx="693089" cy="277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Key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9CD90F6C-3602-488D-A1DF-03A775E72342}"/>
                </a:ext>
              </a:extLst>
            </p:cNvPr>
            <p:cNvSpPr/>
            <p:nvPr/>
          </p:nvSpPr>
          <p:spPr>
            <a:xfrm>
              <a:off x="4184522" y="5883236"/>
              <a:ext cx="4085717" cy="339264"/>
            </a:xfrm>
            <a:prstGeom prst="rect">
              <a:avLst/>
            </a:prstGeom>
            <a:noFill/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83" name="Text Placeholder 6">
            <a:extLst>
              <a:ext uri="{FF2B5EF4-FFF2-40B4-BE49-F238E27FC236}">
                <a16:creationId xmlns:a16="http://schemas.microsoft.com/office/drawing/2014/main" id="{3F30B8EC-BD2B-453A-9BC0-39EB5FE7AB0B}"/>
              </a:ext>
            </a:extLst>
          </p:cNvPr>
          <p:cNvSpPr txBox="1">
            <a:spLocks/>
          </p:cNvSpPr>
          <p:nvPr/>
        </p:nvSpPr>
        <p:spPr>
          <a:xfrm>
            <a:off x="945240" y="6156595"/>
            <a:ext cx="10292122" cy="503237"/>
          </a:xfrm>
          <a:prstGeom prst="rect">
            <a:avLst/>
          </a:prstGeom>
          <a:noFill/>
        </p:spPr>
        <p:txBody>
          <a:bodyPr lIns="0" tIns="0" rIns="0" bIns="0" anchor="b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80000"/>
              <a:buFont typeface="Wingdings" pitchFamily="2" charset="2"/>
              <a:buChar char="§"/>
              <a:defRPr sz="2800" kern="1200">
                <a:solidFill>
                  <a:srgbClr val="023CA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80000"/>
              <a:buFont typeface="Wingdings" pitchFamily="2" charset="2"/>
              <a:buChar char="§"/>
              <a:defRPr sz="2400" kern="1200">
                <a:solidFill>
                  <a:srgbClr val="023CA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80000"/>
              <a:buFont typeface="Wingdings" pitchFamily="2" charset="2"/>
              <a:buChar char="§"/>
              <a:defRPr sz="2000" kern="1200">
                <a:solidFill>
                  <a:srgbClr val="023CA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80000"/>
              <a:buFont typeface="Wingdings" pitchFamily="2" charset="2"/>
              <a:buChar char="§"/>
              <a:defRPr sz="1800" kern="1200">
                <a:solidFill>
                  <a:srgbClr val="023CA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80000"/>
              <a:buFont typeface="Wingdings" pitchFamily="2" charset="2"/>
              <a:buChar char="§"/>
              <a:defRPr sz="1800" kern="1200">
                <a:solidFill>
                  <a:srgbClr val="023CA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spcBef>
                <a:spcPts val="0"/>
              </a:spcBef>
              <a:buNone/>
              <a:defRPr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 </a:t>
            </a:r>
            <a:br>
              <a:rPr lang="en-US" sz="900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sz="900" baseline="30000" dirty="0">
                <a:solidFill>
                  <a:schemeClr val="bg1">
                    <a:lumMod val="50000"/>
                  </a:schemeClr>
                </a:solidFill>
              </a:rPr>
              <a:t>a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 Versus the Phase 1 study and prior data cut of this Phase 2 study, median study duration is shorter. Potential reasons include patient enrollment in this data cut having an unusual distribution; likely due to a prior enrollment pause that, when lifted, meant many patients enrolled, impacting median duration (calculated using each patient’s individual study duration). </a:t>
            </a:r>
            <a:br>
              <a:rPr lang="en-US" sz="900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1. </a:t>
            </a:r>
            <a:r>
              <a:rPr lang="en-US" sz="900" dirty="0" err="1">
                <a:solidFill>
                  <a:schemeClr val="bg1">
                    <a:lumMod val="50000"/>
                  </a:schemeClr>
                </a:solidFill>
              </a:rPr>
              <a:t>Hamadani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 M, et al. </a:t>
            </a:r>
            <a:r>
              <a:rPr lang="en-US" sz="900" i="1" dirty="0">
                <a:solidFill>
                  <a:schemeClr val="bg1">
                    <a:lumMod val="50000"/>
                  </a:schemeClr>
                </a:solidFill>
              </a:rPr>
              <a:t>Lancet </a:t>
            </a:r>
            <a:r>
              <a:rPr lang="en-US" sz="900" i="1" dirty="0" err="1">
                <a:solidFill>
                  <a:schemeClr val="bg1">
                    <a:lumMod val="50000"/>
                  </a:schemeClr>
                </a:solidFill>
              </a:rPr>
              <a:t>Haematol</a:t>
            </a:r>
            <a:r>
              <a:rPr lang="en-US" sz="9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2021;8(6):e433-e445 [doi:10.1016/S2352-3026(21)00103-4, </a:t>
            </a:r>
            <a:r>
              <a:rPr lang="en-US" sz="900" dirty="0" err="1">
                <a:solidFill>
                  <a:schemeClr val="bg1">
                    <a:lumMod val="50000"/>
                  </a:schemeClr>
                </a:solidFill>
              </a:rPr>
              <a:t>Epub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 May 25, 2021]; for data shown, patients with R/R cHL received Cami 45 µg/kg Q3W; 2. Data on file, ADCT Therapeutics 2021; 3. Originally presented at the 62nd ASH Annual Meeting and Exposition Virtual Meeting, Dec 5–8, 2020, by Herrera A, et al. </a:t>
            </a:r>
            <a:r>
              <a:rPr lang="en-US" sz="900" i="1" dirty="0">
                <a:solidFill>
                  <a:schemeClr val="bg1">
                    <a:lumMod val="50000"/>
                  </a:schemeClr>
                </a:solidFill>
              </a:rPr>
              <a:t>Preliminary Results of a Phase 2 Study of Camidanlumab Tesirine (Cami), </a:t>
            </a:r>
            <a:br>
              <a:rPr lang="en-US" sz="900" i="1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sz="900" i="1" dirty="0">
                <a:solidFill>
                  <a:schemeClr val="bg1">
                    <a:lumMod val="50000"/>
                  </a:schemeClr>
                </a:solidFill>
              </a:rPr>
              <a:t>a Novel Pyrrolobenzodiazepine-Based Antibody-Drug Conjugate, in Patients With Relapsed or Refractory Hodgkin Lymphoma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. © American Society of Hematology. Patients received 45 µg/kg Q3W for first 2 cycles, then </a:t>
            </a:r>
            <a:br>
              <a:rPr lang="en-US" sz="900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30 µg/kg for subsequent cycles; data cut-off Aug 24, 2020. </a:t>
            </a:r>
            <a:br>
              <a:rPr lang="en-US" sz="900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+ denotes censored (study</a:t>
            </a:r>
            <a:r>
              <a:rPr lang="en-GB" sz="900" dirty="0">
                <a:solidFill>
                  <a:schemeClr val="bg1">
                    <a:lumMod val="50000"/>
                  </a:schemeClr>
                </a:solidFill>
              </a:rPr>
              <a:t> duration was calculated from first dose date to end of study visit for completed patients or to data cut-off date for ongoing patients)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; CR, complete response; NE, not evaluable; ORR, overall response rate; PD, progressive disease; PR, partial response; Q3W, every 3 weeks; SD, stable disease. </a:t>
            </a: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0709AF9E-C2F6-4F1D-BD13-5DF28EFFC3EE}"/>
              </a:ext>
            </a:extLst>
          </p:cNvPr>
          <p:cNvSpPr/>
          <p:nvPr/>
        </p:nvSpPr>
        <p:spPr>
          <a:xfrm>
            <a:off x="945240" y="1544110"/>
            <a:ext cx="3328608" cy="3690000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72000" rIns="144000" bIns="72000" rtlCol="0" anchor="t"/>
          <a:lstStyle/>
          <a:p>
            <a:pPr algn="ctr" fontAlgn="base">
              <a:spcBef>
                <a:spcPct val="0"/>
              </a:spcBef>
              <a:spcAft>
                <a:spcPts val="600"/>
              </a:spcAft>
              <a:buClr>
                <a:srgbClr val="2585B7"/>
              </a:buClr>
              <a:defRPr/>
            </a:pPr>
            <a:endParaRPr kumimoji="0" lang="en-US" b="1" i="0" u="none" strike="noStrike" kern="1200" cap="none" spc="0" normalizeH="0" baseline="30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n-ea"/>
            </a:endParaRP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A21271B3-622F-4791-8F5C-8E3427A0A4D0}"/>
              </a:ext>
            </a:extLst>
          </p:cNvPr>
          <p:cNvSpPr/>
          <p:nvPr/>
        </p:nvSpPr>
        <p:spPr>
          <a:xfrm>
            <a:off x="4426997" y="1544110"/>
            <a:ext cx="3328608" cy="3690000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72000" rIns="144000" bIns="72000" rtlCol="0" anchor="t"/>
          <a:lstStyle/>
          <a:p>
            <a:pPr algn="ctr" fontAlgn="base">
              <a:spcBef>
                <a:spcPct val="0"/>
              </a:spcBef>
              <a:spcAft>
                <a:spcPts val="600"/>
              </a:spcAft>
              <a:buClr>
                <a:srgbClr val="2585B7"/>
              </a:buClr>
              <a:defRPr/>
            </a:pPr>
            <a:endParaRPr kumimoji="0" lang="en-US" b="1" i="0" u="none" strike="noStrike" kern="120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n-ea"/>
            </a:endParaRP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B5B0FA3B-E26F-4871-ACF2-4C248451CFFE}"/>
              </a:ext>
            </a:extLst>
          </p:cNvPr>
          <p:cNvSpPr/>
          <p:nvPr/>
        </p:nvSpPr>
        <p:spPr>
          <a:xfrm>
            <a:off x="1654607" y="4807554"/>
            <a:ext cx="2402611" cy="38126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Aft>
                <a:spcPts val="600"/>
              </a:spcAft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</a:rPr>
              <a:t>Median (range) study duration</a:t>
            </a:r>
            <a:b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</a:rPr>
            </a:br>
            <a:r>
              <a:rPr lang="en-US" sz="1200" b="1" dirty="0">
                <a:solidFill>
                  <a:schemeClr val="tx1"/>
                </a:solidFill>
              </a:rPr>
              <a:t>10.3 (0.6, 25.9+)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</a:rPr>
              <a:t>months</a:t>
            </a:r>
            <a:r>
              <a:rPr kumimoji="0" lang="en-US" sz="1200" b="1" i="0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</a:rPr>
              <a:t>2</a:t>
            </a:r>
            <a:endParaRPr kumimoji="0" lang="en-US" sz="105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n-ea"/>
              <a:cs typeface="Arial"/>
            </a:endParaRP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D42938A6-B5E9-475B-88AF-8026CAD40D02}"/>
              </a:ext>
            </a:extLst>
          </p:cNvPr>
          <p:cNvSpPr/>
          <p:nvPr/>
        </p:nvSpPr>
        <p:spPr>
          <a:xfrm>
            <a:off x="1702699" y="2147771"/>
            <a:ext cx="2332034" cy="2163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dirty="0">
                <a:solidFill>
                  <a:srgbClr val="00A7E1"/>
                </a:solidFill>
              </a:rPr>
              <a:t>ORR: 86.5% (32/37)</a:t>
            </a:r>
          </a:p>
        </p:txBody>
      </p:sp>
      <p:graphicFrame>
        <p:nvGraphicFramePr>
          <p:cNvPr id="81" name="Chart 80">
            <a:extLst>
              <a:ext uri="{FF2B5EF4-FFF2-40B4-BE49-F238E27FC236}">
                <a16:creationId xmlns:a16="http://schemas.microsoft.com/office/drawing/2014/main" id="{B790C0D7-3EB3-466C-919B-D8605E3FE11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2509330"/>
              </p:ext>
            </p:extLst>
          </p:nvPr>
        </p:nvGraphicFramePr>
        <p:xfrm>
          <a:off x="957730" y="2393743"/>
          <a:ext cx="3130519" cy="24996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8" name="Rectangle 97">
            <a:extLst>
              <a:ext uri="{FF2B5EF4-FFF2-40B4-BE49-F238E27FC236}">
                <a16:creationId xmlns:a16="http://schemas.microsoft.com/office/drawing/2014/main" id="{5352A8FC-61E5-4E10-9814-71D151E0DD4A}"/>
              </a:ext>
            </a:extLst>
          </p:cNvPr>
          <p:cNvSpPr/>
          <p:nvPr/>
        </p:nvSpPr>
        <p:spPr>
          <a:xfrm>
            <a:off x="7908754" y="1544110"/>
            <a:ext cx="3328608" cy="3690000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0" rtlCol="0" anchor="t"/>
          <a:lstStyle/>
          <a:p>
            <a:pPr algn="ctr" fontAlgn="base">
              <a:spcBef>
                <a:spcPct val="0"/>
              </a:spcBef>
              <a:spcAft>
                <a:spcPts val="600"/>
              </a:spcAft>
              <a:buClr>
                <a:srgbClr val="2585B7"/>
              </a:buClr>
              <a:defRPr/>
            </a:pP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n-ea"/>
              <a:cs typeface="Arial"/>
            </a:endParaRPr>
          </a:p>
        </p:txBody>
      </p:sp>
      <p:graphicFrame>
        <p:nvGraphicFramePr>
          <p:cNvPr id="80" name="Chart 79">
            <a:extLst>
              <a:ext uri="{FF2B5EF4-FFF2-40B4-BE49-F238E27FC236}">
                <a16:creationId xmlns:a16="http://schemas.microsoft.com/office/drawing/2014/main" id="{CEA52C87-A609-4A55-88B3-CAA85B116FB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25891493"/>
              </p:ext>
            </p:extLst>
          </p:nvPr>
        </p:nvGraphicFramePr>
        <p:xfrm>
          <a:off x="7982685" y="2408320"/>
          <a:ext cx="3034994" cy="24844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3" name="Rectangle 102">
            <a:extLst>
              <a:ext uri="{FF2B5EF4-FFF2-40B4-BE49-F238E27FC236}">
                <a16:creationId xmlns:a16="http://schemas.microsoft.com/office/drawing/2014/main" id="{9682D40B-35F2-4A05-8C23-17D960A267D8}"/>
              </a:ext>
            </a:extLst>
          </p:cNvPr>
          <p:cNvSpPr/>
          <p:nvPr/>
        </p:nvSpPr>
        <p:spPr>
          <a:xfrm>
            <a:off x="8761228" y="4801099"/>
            <a:ext cx="2156637" cy="38126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Aft>
                <a:spcPts val="600"/>
              </a:spcAft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</a:rPr>
              <a:t>Median (range) study duration</a:t>
            </a:r>
            <a:b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</a:rPr>
            </a:b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</a:rPr>
              <a:t>5.1 (1.2, 18.0</a:t>
            </a:r>
            <a:r>
              <a:rPr lang="en-US" sz="1200" b="1" dirty="0">
                <a:solidFill>
                  <a:schemeClr val="tx1"/>
                </a:solidFill>
              </a:rPr>
              <a:t>+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</a:rPr>
              <a:t>) 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</a:rPr>
              <a:t>months</a:t>
            </a:r>
            <a:r>
              <a:rPr kumimoji="0" lang="en-US" sz="1200" b="1" i="0" u="none" strike="noStrike" kern="1200" cap="none" spc="0" normalizeH="0" baseline="3000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</a:rPr>
              <a:t>a</a:t>
            </a:r>
            <a:endParaRPr kumimoji="0" lang="en-US" sz="105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n-ea"/>
              <a:cs typeface="Arial"/>
            </a:endParaRP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528259D5-7CD5-4DA3-BC41-CE453537D178}"/>
              </a:ext>
            </a:extLst>
          </p:cNvPr>
          <p:cNvSpPr/>
          <p:nvPr/>
        </p:nvSpPr>
        <p:spPr>
          <a:xfrm>
            <a:off x="8676255" y="2147991"/>
            <a:ext cx="2332034" cy="2163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dirty="0">
                <a:solidFill>
                  <a:srgbClr val="00A7E1"/>
                </a:solidFill>
              </a:rPr>
              <a:t>ORR: 66.3% (67/101)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0AE8F9CC-5E41-4C70-8C58-827CDB985A39}"/>
              </a:ext>
            </a:extLst>
          </p:cNvPr>
          <p:cNvGrpSpPr/>
          <p:nvPr/>
        </p:nvGrpSpPr>
        <p:grpSpPr>
          <a:xfrm>
            <a:off x="4645495" y="2142495"/>
            <a:ext cx="3008087" cy="3039732"/>
            <a:chOff x="4645495" y="2185027"/>
            <a:chExt cx="3008087" cy="3039732"/>
          </a:xfrm>
        </p:grpSpPr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EA88E2A8-B502-4FE3-BF4F-BBDA9F88B1F7}"/>
                </a:ext>
              </a:extLst>
            </p:cNvPr>
            <p:cNvSpPr/>
            <p:nvPr/>
          </p:nvSpPr>
          <p:spPr>
            <a:xfrm>
              <a:off x="5849959" y="3754432"/>
              <a:ext cx="868184" cy="758541"/>
            </a:xfrm>
            <a:custGeom>
              <a:avLst/>
              <a:gdLst>
                <a:gd name="connsiteX0" fmla="*/ 0 w 1188041"/>
                <a:gd name="connsiteY0" fmla="*/ 0 h 950545"/>
                <a:gd name="connsiteX1" fmla="*/ 1188041 w 1188041"/>
                <a:gd name="connsiteY1" fmla="*/ 0 h 950545"/>
                <a:gd name="connsiteX2" fmla="*/ 1188041 w 1188041"/>
                <a:gd name="connsiteY2" fmla="*/ 950546 h 950545"/>
                <a:gd name="connsiteX3" fmla="*/ 0 w 1188041"/>
                <a:gd name="connsiteY3" fmla="*/ 950546 h 950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88041" h="950545">
                  <a:moveTo>
                    <a:pt x="0" y="0"/>
                  </a:moveTo>
                  <a:lnTo>
                    <a:pt x="1188041" y="0"/>
                  </a:lnTo>
                  <a:lnTo>
                    <a:pt x="1188041" y="950546"/>
                  </a:lnTo>
                  <a:lnTo>
                    <a:pt x="0" y="950546"/>
                  </a:lnTo>
                  <a:close/>
                </a:path>
              </a:pathLst>
            </a:custGeom>
            <a:solidFill>
              <a:srgbClr val="E16C0E"/>
            </a:solidFill>
            <a:ln w="18796" cap="flat">
              <a:solidFill>
                <a:srgbClr val="E16C0E"/>
              </a:solidFill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3798B39F-2CE9-4275-9723-BAD6C18F1167}"/>
                </a:ext>
              </a:extLst>
            </p:cNvPr>
            <p:cNvSpPr/>
            <p:nvPr/>
          </p:nvSpPr>
          <p:spPr>
            <a:xfrm>
              <a:off x="5849959" y="2885847"/>
              <a:ext cx="868184" cy="871916"/>
            </a:xfrm>
            <a:custGeom>
              <a:avLst/>
              <a:gdLst>
                <a:gd name="connsiteX0" fmla="*/ 0 w 1188041"/>
                <a:gd name="connsiteY0" fmla="*/ 0 h 1080105"/>
                <a:gd name="connsiteX1" fmla="*/ 1188041 w 1188041"/>
                <a:gd name="connsiteY1" fmla="*/ 0 h 1080105"/>
                <a:gd name="connsiteX2" fmla="*/ 1188041 w 1188041"/>
                <a:gd name="connsiteY2" fmla="*/ 1080106 h 1080105"/>
                <a:gd name="connsiteX3" fmla="*/ 0 w 1188041"/>
                <a:gd name="connsiteY3" fmla="*/ 1080106 h 10801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88041" h="1080105">
                  <a:moveTo>
                    <a:pt x="0" y="0"/>
                  </a:moveTo>
                  <a:lnTo>
                    <a:pt x="1188041" y="0"/>
                  </a:lnTo>
                  <a:lnTo>
                    <a:pt x="1188041" y="1080106"/>
                  </a:lnTo>
                  <a:lnTo>
                    <a:pt x="0" y="1080106"/>
                  </a:lnTo>
                  <a:close/>
                </a:path>
              </a:pathLst>
            </a:custGeom>
            <a:solidFill>
              <a:srgbClr val="003DA6"/>
            </a:solidFill>
            <a:ln w="18796" cap="flat">
              <a:solidFill>
                <a:srgbClr val="003DA6"/>
              </a:solidFill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473CFA5A-98E5-4DFD-B439-090CAC844F49}"/>
                </a:ext>
              </a:extLst>
            </p:cNvPr>
            <p:cNvSpPr/>
            <p:nvPr/>
          </p:nvSpPr>
          <p:spPr>
            <a:xfrm>
              <a:off x="5849959" y="2685324"/>
              <a:ext cx="868184" cy="206025"/>
            </a:xfrm>
            <a:custGeom>
              <a:avLst/>
              <a:gdLst>
                <a:gd name="connsiteX0" fmla="*/ 0 w 1188041"/>
                <a:gd name="connsiteY0" fmla="*/ 0 h 328883"/>
                <a:gd name="connsiteX1" fmla="*/ 1188041 w 1188041"/>
                <a:gd name="connsiteY1" fmla="*/ 0 h 328883"/>
                <a:gd name="connsiteX2" fmla="*/ 1188041 w 1188041"/>
                <a:gd name="connsiteY2" fmla="*/ 328883 h 328883"/>
                <a:gd name="connsiteX3" fmla="*/ 0 w 1188041"/>
                <a:gd name="connsiteY3" fmla="*/ 328883 h 3288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88041" h="328883">
                  <a:moveTo>
                    <a:pt x="0" y="0"/>
                  </a:moveTo>
                  <a:lnTo>
                    <a:pt x="1188041" y="0"/>
                  </a:lnTo>
                  <a:lnTo>
                    <a:pt x="1188041" y="328883"/>
                  </a:lnTo>
                  <a:lnTo>
                    <a:pt x="0" y="328883"/>
                  </a:lnTo>
                  <a:close/>
                </a:path>
              </a:pathLst>
            </a:custGeom>
            <a:solidFill>
              <a:srgbClr val="2585B7"/>
            </a:solidFill>
            <a:ln w="18796" cap="flat">
              <a:solidFill>
                <a:srgbClr val="0083C1"/>
              </a:solidFill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E4CF5FCE-CC7A-4140-A0DA-1B5FA8FA8FDB}"/>
                </a:ext>
              </a:extLst>
            </p:cNvPr>
            <p:cNvSpPr/>
            <p:nvPr/>
          </p:nvSpPr>
          <p:spPr>
            <a:xfrm>
              <a:off x="5849959" y="2650952"/>
              <a:ext cx="868184" cy="39138"/>
            </a:xfrm>
            <a:custGeom>
              <a:avLst/>
              <a:gdLst>
                <a:gd name="connsiteX0" fmla="*/ 0 w 1188041"/>
                <a:gd name="connsiteY0" fmla="*/ 0 h 50394"/>
                <a:gd name="connsiteX1" fmla="*/ 1188041 w 1188041"/>
                <a:gd name="connsiteY1" fmla="*/ 0 h 50394"/>
                <a:gd name="connsiteX2" fmla="*/ 1188041 w 1188041"/>
                <a:gd name="connsiteY2" fmla="*/ 50395 h 50394"/>
                <a:gd name="connsiteX3" fmla="*/ 0 w 1188041"/>
                <a:gd name="connsiteY3" fmla="*/ 50395 h 50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88041" h="50394">
                  <a:moveTo>
                    <a:pt x="0" y="0"/>
                  </a:moveTo>
                  <a:lnTo>
                    <a:pt x="1188041" y="0"/>
                  </a:lnTo>
                  <a:lnTo>
                    <a:pt x="1188041" y="50395"/>
                  </a:lnTo>
                  <a:lnTo>
                    <a:pt x="0" y="50395"/>
                  </a:lnTo>
                  <a:close/>
                </a:path>
              </a:pathLst>
            </a:custGeom>
            <a:solidFill>
              <a:schemeClr val="bg2">
                <a:lumMod val="75000"/>
              </a:schemeClr>
            </a:solidFill>
            <a:ln w="18796" cap="flat">
              <a:solidFill>
                <a:schemeClr val="bg2">
                  <a:lumMod val="75000"/>
                </a:schemeClr>
              </a:solidFill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829B974A-4A39-4A95-8F88-BE9F6535474D}"/>
                </a:ext>
              </a:extLst>
            </p:cNvPr>
            <p:cNvSpPr/>
            <p:nvPr/>
          </p:nvSpPr>
          <p:spPr>
            <a:xfrm>
              <a:off x="5849959" y="2563923"/>
              <a:ext cx="868184" cy="87030"/>
            </a:xfrm>
            <a:custGeom>
              <a:avLst/>
              <a:gdLst>
                <a:gd name="connsiteX0" fmla="*/ 0 w 1188041"/>
                <a:gd name="connsiteY0" fmla="*/ 0 h 112072"/>
                <a:gd name="connsiteX1" fmla="*/ 1188041 w 1188041"/>
                <a:gd name="connsiteY1" fmla="*/ 0 h 112072"/>
                <a:gd name="connsiteX2" fmla="*/ 1188041 w 1188041"/>
                <a:gd name="connsiteY2" fmla="*/ 112072 h 112072"/>
                <a:gd name="connsiteX3" fmla="*/ 0 w 1188041"/>
                <a:gd name="connsiteY3" fmla="*/ 112072 h 1120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88041" h="112072">
                  <a:moveTo>
                    <a:pt x="0" y="0"/>
                  </a:moveTo>
                  <a:lnTo>
                    <a:pt x="1188041" y="0"/>
                  </a:lnTo>
                  <a:lnTo>
                    <a:pt x="1188041" y="112072"/>
                  </a:lnTo>
                  <a:lnTo>
                    <a:pt x="0" y="112072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18796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A675E4C8-4E39-4C7D-874C-CE756EC81A71}"/>
                </a:ext>
              </a:extLst>
            </p:cNvPr>
            <p:cNvSpPr/>
            <p:nvPr/>
          </p:nvSpPr>
          <p:spPr>
            <a:xfrm>
              <a:off x="6660019" y="2602669"/>
              <a:ext cx="320038" cy="14602"/>
            </a:xfrm>
            <a:custGeom>
              <a:avLst/>
              <a:gdLst>
                <a:gd name="connsiteX0" fmla="*/ 0 w 437946"/>
                <a:gd name="connsiteY0" fmla="*/ 0 h 18804"/>
                <a:gd name="connsiteX1" fmla="*/ 437947 w 437946"/>
                <a:gd name="connsiteY1" fmla="*/ 0 h 188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37946" h="18804">
                  <a:moveTo>
                    <a:pt x="0" y="0"/>
                  </a:moveTo>
                  <a:lnTo>
                    <a:pt x="437947" y="0"/>
                  </a:lnTo>
                </a:path>
              </a:pathLst>
            </a:custGeom>
            <a:ln w="9398" cap="flat">
              <a:solidFill>
                <a:srgbClr val="1D1D1B"/>
              </a:solidFill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69A285B3-CA83-4074-850E-C7E0C87F0597}"/>
                </a:ext>
              </a:extLst>
            </p:cNvPr>
            <p:cNvSpPr/>
            <p:nvPr/>
          </p:nvSpPr>
          <p:spPr>
            <a:xfrm>
              <a:off x="6660019" y="2681843"/>
              <a:ext cx="320038" cy="85861"/>
            </a:xfrm>
            <a:custGeom>
              <a:avLst/>
              <a:gdLst>
                <a:gd name="connsiteX0" fmla="*/ 0 w 437946"/>
                <a:gd name="connsiteY0" fmla="*/ 0 h 110567"/>
                <a:gd name="connsiteX1" fmla="*/ 163595 w 437946"/>
                <a:gd name="connsiteY1" fmla="*/ 0 h 110567"/>
                <a:gd name="connsiteX2" fmla="*/ 349756 w 437946"/>
                <a:gd name="connsiteY2" fmla="*/ 110568 h 110567"/>
                <a:gd name="connsiteX3" fmla="*/ 437947 w 437946"/>
                <a:gd name="connsiteY3" fmla="*/ 110568 h 1105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37946" h="110567">
                  <a:moveTo>
                    <a:pt x="0" y="0"/>
                  </a:moveTo>
                  <a:lnTo>
                    <a:pt x="163595" y="0"/>
                  </a:lnTo>
                  <a:lnTo>
                    <a:pt x="349756" y="110568"/>
                  </a:lnTo>
                  <a:lnTo>
                    <a:pt x="437947" y="110568"/>
                  </a:lnTo>
                </a:path>
              </a:pathLst>
            </a:custGeom>
            <a:noFill/>
            <a:ln w="9398" cap="flat">
              <a:solidFill>
                <a:srgbClr val="1D1D1B"/>
              </a:solidFill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D51331D5-17CF-4D2B-BE9D-FAC84D84CD53}"/>
                </a:ext>
              </a:extLst>
            </p:cNvPr>
            <p:cNvSpPr/>
            <p:nvPr/>
          </p:nvSpPr>
          <p:spPr>
            <a:xfrm>
              <a:off x="5214831" y="2560030"/>
              <a:ext cx="2141448" cy="1956911"/>
            </a:xfrm>
            <a:custGeom>
              <a:avLst/>
              <a:gdLst>
                <a:gd name="connsiteX0" fmla="*/ 0 w 1600200"/>
                <a:gd name="connsiteY0" fmla="*/ 0 h 1462314"/>
                <a:gd name="connsiteX1" fmla="*/ 0 w 1600200"/>
                <a:gd name="connsiteY1" fmla="*/ 1462314 h 1462314"/>
                <a:gd name="connsiteX2" fmla="*/ 1600200 w 1600200"/>
                <a:gd name="connsiteY2" fmla="*/ 1462314 h 1462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00200" h="1462314">
                  <a:moveTo>
                    <a:pt x="0" y="0"/>
                  </a:moveTo>
                  <a:lnTo>
                    <a:pt x="0" y="1462314"/>
                  </a:lnTo>
                  <a:lnTo>
                    <a:pt x="1600200" y="1462314"/>
                  </a:lnTo>
                </a:path>
              </a:pathLst>
            </a:custGeom>
            <a:noFill/>
            <a:ln w="9525" cap="sq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76A8E016-2193-441D-9639-98CDCB20F279}"/>
                </a:ext>
              </a:extLst>
            </p:cNvPr>
            <p:cNvGrpSpPr/>
            <p:nvPr/>
          </p:nvGrpSpPr>
          <p:grpSpPr>
            <a:xfrm>
              <a:off x="5175426" y="2560030"/>
              <a:ext cx="39462" cy="1956911"/>
              <a:chOff x="3001963" y="1307928"/>
              <a:chExt cx="72000" cy="2520000"/>
            </a:xfrm>
          </p:grpSpPr>
          <p:cxnSp>
            <p:nvCxnSpPr>
              <p:cNvPr id="61" name="Straight Connector 60">
                <a:extLst>
                  <a:ext uri="{FF2B5EF4-FFF2-40B4-BE49-F238E27FC236}">
                    <a16:creationId xmlns:a16="http://schemas.microsoft.com/office/drawing/2014/main" id="{5147E56A-5E15-4821-9C6A-76667B537DE7}"/>
                  </a:ext>
                </a:extLst>
              </p:cNvPr>
              <p:cNvCxnSpPr/>
              <p:nvPr/>
            </p:nvCxnSpPr>
            <p:spPr>
              <a:xfrm>
                <a:off x="3001963" y="1307928"/>
                <a:ext cx="72000" cy="0"/>
              </a:xfrm>
              <a:prstGeom prst="line">
                <a:avLst/>
              </a:prstGeom>
              <a:noFill/>
              <a:ln w="9525" cap="sq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62" name="Straight Connector 61">
                <a:extLst>
                  <a:ext uri="{FF2B5EF4-FFF2-40B4-BE49-F238E27FC236}">
                    <a16:creationId xmlns:a16="http://schemas.microsoft.com/office/drawing/2014/main" id="{EFB350C3-CB44-422C-8B02-6605E09A76C9}"/>
                  </a:ext>
                </a:extLst>
              </p:cNvPr>
              <p:cNvCxnSpPr/>
              <p:nvPr/>
            </p:nvCxnSpPr>
            <p:spPr>
              <a:xfrm>
                <a:off x="3001963" y="1559928"/>
                <a:ext cx="72000" cy="0"/>
              </a:xfrm>
              <a:prstGeom prst="line">
                <a:avLst/>
              </a:prstGeom>
              <a:noFill/>
              <a:ln w="9525" cap="sq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63" name="Straight Connector 62">
                <a:extLst>
                  <a:ext uri="{FF2B5EF4-FFF2-40B4-BE49-F238E27FC236}">
                    <a16:creationId xmlns:a16="http://schemas.microsoft.com/office/drawing/2014/main" id="{AAAF5677-C709-4EA8-8F38-D117E6912501}"/>
                  </a:ext>
                </a:extLst>
              </p:cNvPr>
              <p:cNvCxnSpPr/>
              <p:nvPr/>
            </p:nvCxnSpPr>
            <p:spPr>
              <a:xfrm>
                <a:off x="3001963" y="1811928"/>
                <a:ext cx="72000" cy="0"/>
              </a:xfrm>
              <a:prstGeom prst="line">
                <a:avLst/>
              </a:prstGeom>
              <a:noFill/>
              <a:ln w="9525" cap="sq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64" name="Straight Connector 63">
                <a:extLst>
                  <a:ext uri="{FF2B5EF4-FFF2-40B4-BE49-F238E27FC236}">
                    <a16:creationId xmlns:a16="http://schemas.microsoft.com/office/drawing/2014/main" id="{690D1493-4DD0-4BE4-B69B-2537063CA560}"/>
                  </a:ext>
                </a:extLst>
              </p:cNvPr>
              <p:cNvCxnSpPr/>
              <p:nvPr/>
            </p:nvCxnSpPr>
            <p:spPr>
              <a:xfrm>
                <a:off x="3001963" y="2063928"/>
                <a:ext cx="72000" cy="0"/>
              </a:xfrm>
              <a:prstGeom prst="line">
                <a:avLst/>
              </a:prstGeom>
              <a:noFill/>
              <a:ln w="9525" cap="sq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65" name="Straight Connector 64">
                <a:extLst>
                  <a:ext uri="{FF2B5EF4-FFF2-40B4-BE49-F238E27FC236}">
                    <a16:creationId xmlns:a16="http://schemas.microsoft.com/office/drawing/2014/main" id="{D130DE7F-828A-4DF4-A78C-E96811467DE3}"/>
                  </a:ext>
                </a:extLst>
              </p:cNvPr>
              <p:cNvCxnSpPr/>
              <p:nvPr/>
            </p:nvCxnSpPr>
            <p:spPr>
              <a:xfrm>
                <a:off x="3001963" y="2315928"/>
                <a:ext cx="72000" cy="0"/>
              </a:xfrm>
              <a:prstGeom prst="line">
                <a:avLst/>
              </a:prstGeom>
              <a:noFill/>
              <a:ln w="9525" cap="sq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66" name="Straight Connector 65">
                <a:extLst>
                  <a:ext uri="{FF2B5EF4-FFF2-40B4-BE49-F238E27FC236}">
                    <a16:creationId xmlns:a16="http://schemas.microsoft.com/office/drawing/2014/main" id="{7E5C93B8-17C7-4BEB-92AF-5AE8B6579CF3}"/>
                  </a:ext>
                </a:extLst>
              </p:cNvPr>
              <p:cNvCxnSpPr/>
              <p:nvPr/>
            </p:nvCxnSpPr>
            <p:spPr>
              <a:xfrm>
                <a:off x="3001963" y="2567928"/>
                <a:ext cx="72000" cy="0"/>
              </a:xfrm>
              <a:prstGeom prst="line">
                <a:avLst/>
              </a:prstGeom>
              <a:noFill/>
              <a:ln w="9525" cap="sq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67" name="Straight Connector 66">
                <a:extLst>
                  <a:ext uri="{FF2B5EF4-FFF2-40B4-BE49-F238E27FC236}">
                    <a16:creationId xmlns:a16="http://schemas.microsoft.com/office/drawing/2014/main" id="{56EAEC7E-92EE-438F-9B07-3911F073EF54}"/>
                  </a:ext>
                </a:extLst>
              </p:cNvPr>
              <p:cNvCxnSpPr/>
              <p:nvPr/>
            </p:nvCxnSpPr>
            <p:spPr>
              <a:xfrm>
                <a:off x="3001963" y="2819928"/>
                <a:ext cx="72000" cy="0"/>
              </a:xfrm>
              <a:prstGeom prst="line">
                <a:avLst/>
              </a:prstGeom>
              <a:noFill/>
              <a:ln w="9525" cap="sq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68" name="Straight Connector 67">
                <a:extLst>
                  <a:ext uri="{FF2B5EF4-FFF2-40B4-BE49-F238E27FC236}">
                    <a16:creationId xmlns:a16="http://schemas.microsoft.com/office/drawing/2014/main" id="{D82A48AB-82EC-4E01-9776-CE06ECF43DC4}"/>
                  </a:ext>
                </a:extLst>
              </p:cNvPr>
              <p:cNvCxnSpPr/>
              <p:nvPr/>
            </p:nvCxnSpPr>
            <p:spPr>
              <a:xfrm>
                <a:off x="3001963" y="3071928"/>
                <a:ext cx="72000" cy="0"/>
              </a:xfrm>
              <a:prstGeom prst="line">
                <a:avLst/>
              </a:prstGeom>
              <a:noFill/>
              <a:ln w="9525" cap="sq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69" name="Straight Connector 68">
                <a:extLst>
                  <a:ext uri="{FF2B5EF4-FFF2-40B4-BE49-F238E27FC236}">
                    <a16:creationId xmlns:a16="http://schemas.microsoft.com/office/drawing/2014/main" id="{85299E46-7FF2-407B-9B7B-5FF123EAC693}"/>
                  </a:ext>
                </a:extLst>
              </p:cNvPr>
              <p:cNvCxnSpPr/>
              <p:nvPr/>
            </p:nvCxnSpPr>
            <p:spPr>
              <a:xfrm>
                <a:off x="3001963" y="3323928"/>
                <a:ext cx="72000" cy="0"/>
              </a:xfrm>
              <a:prstGeom prst="line">
                <a:avLst/>
              </a:prstGeom>
              <a:noFill/>
              <a:ln w="9525" cap="sq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70" name="Straight Connector 69">
                <a:extLst>
                  <a:ext uri="{FF2B5EF4-FFF2-40B4-BE49-F238E27FC236}">
                    <a16:creationId xmlns:a16="http://schemas.microsoft.com/office/drawing/2014/main" id="{BF2F96C6-F4B9-433F-829D-11A286A267BA}"/>
                  </a:ext>
                </a:extLst>
              </p:cNvPr>
              <p:cNvCxnSpPr/>
              <p:nvPr/>
            </p:nvCxnSpPr>
            <p:spPr>
              <a:xfrm>
                <a:off x="3001963" y="3575928"/>
                <a:ext cx="72000" cy="0"/>
              </a:xfrm>
              <a:prstGeom prst="line">
                <a:avLst/>
              </a:prstGeom>
              <a:noFill/>
              <a:ln w="9525" cap="sq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71" name="Straight Connector 70">
                <a:extLst>
                  <a:ext uri="{FF2B5EF4-FFF2-40B4-BE49-F238E27FC236}">
                    <a16:creationId xmlns:a16="http://schemas.microsoft.com/office/drawing/2014/main" id="{E351580B-F621-4914-9117-38A5BCC3D8BB}"/>
                  </a:ext>
                </a:extLst>
              </p:cNvPr>
              <p:cNvCxnSpPr/>
              <p:nvPr/>
            </p:nvCxnSpPr>
            <p:spPr>
              <a:xfrm>
                <a:off x="3001963" y="3827928"/>
                <a:ext cx="72000" cy="0"/>
              </a:xfrm>
              <a:prstGeom prst="line">
                <a:avLst/>
              </a:prstGeom>
              <a:noFill/>
              <a:ln w="9525" cap="sq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</p:cxnSp>
        </p:grp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3B9B19D6-5A1E-417C-B800-21A2EE24CB7B}"/>
                </a:ext>
              </a:extLst>
            </p:cNvPr>
            <p:cNvSpPr txBox="1"/>
            <p:nvPr/>
          </p:nvSpPr>
          <p:spPr>
            <a:xfrm>
              <a:off x="7653534" y="2588646"/>
              <a:ext cx="48" cy="143403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2CD9FD7C-487E-41D9-920F-2A3B4917266E}"/>
                </a:ext>
              </a:extLst>
            </p:cNvPr>
            <p:cNvSpPr txBox="1"/>
            <p:nvPr/>
          </p:nvSpPr>
          <p:spPr>
            <a:xfrm>
              <a:off x="7009183" y="2545674"/>
              <a:ext cx="190759" cy="177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</a:rPr>
                <a:t>4.3</a:t>
              </a:r>
              <a:endParaRPr kumimoji="0" lang="en-GB" sz="105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endParaRP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A6665F7A-E86B-4395-97E9-F6C9B8673BAD}"/>
                </a:ext>
              </a:extLst>
            </p:cNvPr>
            <p:cNvSpPr txBox="1"/>
            <p:nvPr/>
          </p:nvSpPr>
          <p:spPr>
            <a:xfrm>
              <a:off x="7009183" y="2707663"/>
              <a:ext cx="190759" cy="177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</a:rPr>
                <a:t>2.1</a:t>
              </a:r>
              <a:endParaRPr kumimoji="0" lang="en-GB" sz="105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endParaRP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15C088A0-03D5-46EA-B9FB-52F6F64C95A7}"/>
                </a:ext>
              </a:extLst>
            </p:cNvPr>
            <p:cNvSpPr txBox="1"/>
            <p:nvPr/>
          </p:nvSpPr>
          <p:spPr>
            <a:xfrm>
              <a:off x="6168457" y="2702049"/>
              <a:ext cx="266140" cy="177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rPr>
                <a:t>10.6</a:t>
              </a:r>
              <a:endParaRPr kumimoji="0" lang="en-GB" sz="105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endParaRP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3063D8AF-A66D-4AC1-BE5D-7CA9E03724B6}"/>
                </a:ext>
              </a:extLst>
            </p:cNvPr>
            <p:cNvSpPr txBox="1"/>
            <p:nvPr/>
          </p:nvSpPr>
          <p:spPr>
            <a:xfrm>
              <a:off x="6150741" y="3238153"/>
              <a:ext cx="266140" cy="177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rPr>
                <a:t>44.7</a:t>
              </a:r>
              <a:endParaRPr kumimoji="0" lang="en-GB" sz="105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endParaRP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AF4F82D2-BD56-4C1D-AE3B-4518DEE51F83}"/>
                </a:ext>
              </a:extLst>
            </p:cNvPr>
            <p:cNvSpPr txBox="1"/>
            <p:nvPr/>
          </p:nvSpPr>
          <p:spPr>
            <a:xfrm>
              <a:off x="6151945" y="4050515"/>
              <a:ext cx="266140" cy="177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rPr>
                <a:t>38.3</a:t>
              </a:r>
              <a:endParaRPr kumimoji="0" lang="en-GB" sz="11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endParaRPr>
            </a:p>
          </p:txBody>
        </p:sp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06C54D46-7A3B-447B-9695-B85E907FC4FE}"/>
                </a:ext>
              </a:extLst>
            </p:cNvPr>
            <p:cNvGrpSpPr/>
            <p:nvPr/>
          </p:nvGrpSpPr>
          <p:grpSpPr>
            <a:xfrm>
              <a:off x="4908026" y="2479405"/>
              <a:ext cx="226141" cy="2138400"/>
              <a:chOff x="2715881" y="1204103"/>
              <a:chExt cx="309456" cy="2753712"/>
            </a:xfrm>
          </p:grpSpPr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D93500EE-4C69-4819-A69E-1E11D015F2FE}"/>
                  </a:ext>
                </a:extLst>
              </p:cNvPr>
              <p:cNvSpPr txBox="1"/>
              <p:nvPr/>
            </p:nvSpPr>
            <p:spPr>
              <a:xfrm>
                <a:off x="2922184" y="3729599"/>
                <a:ext cx="103153" cy="2282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0" cap="none" spc="0" normalizeH="0" baseline="0" noProof="0" dirty="0">
                    <a:ln>
                      <a:noFill/>
                    </a:ln>
                    <a:effectLst/>
                    <a:uLnTx/>
                    <a:uFillTx/>
                  </a:rPr>
                  <a:t>0</a:t>
                </a:r>
              </a:p>
            </p:txBody>
          </p:sp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FD04AF5E-6AF5-4DA7-94B2-542C7AA8BDAD}"/>
                  </a:ext>
                </a:extLst>
              </p:cNvPr>
              <p:cNvSpPr txBox="1"/>
              <p:nvPr/>
            </p:nvSpPr>
            <p:spPr>
              <a:xfrm>
                <a:off x="2819033" y="3477053"/>
                <a:ext cx="206304" cy="2282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0" cap="none" spc="0" normalizeH="0" baseline="0" noProof="0" dirty="0">
                    <a:ln>
                      <a:noFill/>
                    </a:ln>
                    <a:effectLst/>
                    <a:uLnTx/>
                    <a:uFillTx/>
                  </a:rPr>
                  <a:t>10</a:t>
                </a:r>
              </a:p>
            </p:txBody>
          </p:sp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C8B8D0B7-EEC9-432E-B285-8CE5EA5F1ACC}"/>
                  </a:ext>
                </a:extLst>
              </p:cNvPr>
              <p:cNvSpPr txBox="1"/>
              <p:nvPr/>
            </p:nvSpPr>
            <p:spPr>
              <a:xfrm>
                <a:off x="2819033" y="3224504"/>
                <a:ext cx="206304" cy="2282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0" cap="none" spc="0" normalizeH="0" baseline="0" noProof="0" dirty="0">
                    <a:ln>
                      <a:noFill/>
                    </a:ln>
                    <a:effectLst/>
                    <a:uLnTx/>
                    <a:uFillTx/>
                  </a:rPr>
                  <a:t>20</a:t>
                </a:r>
              </a:p>
            </p:txBody>
          </p:sp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5E190F4E-319A-4860-BA06-13E6D49AE774}"/>
                  </a:ext>
                </a:extLst>
              </p:cNvPr>
              <p:cNvSpPr txBox="1"/>
              <p:nvPr/>
            </p:nvSpPr>
            <p:spPr>
              <a:xfrm>
                <a:off x="2819033" y="2971953"/>
                <a:ext cx="206304" cy="2282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0" cap="none" spc="0" normalizeH="0" baseline="0" noProof="0" dirty="0">
                    <a:ln>
                      <a:noFill/>
                    </a:ln>
                    <a:effectLst/>
                    <a:uLnTx/>
                    <a:uFillTx/>
                  </a:rPr>
                  <a:t>30</a:t>
                </a:r>
              </a:p>
            </p:txBody>
          </p:sp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0BD354CB-865B-4825-9129-12D418A87ABF}"/>
                  </a:ext>
                </a:extLst>
              </p:cNvPr>
              <p:cNvSpPr txBox="1"/>
              <p:nvPr/>
            </p:nvSpPr>
            <p:spPr>
              <a:xfrm>
                <a:off x="2819033" y="2719403"/>
                <a:ext cx="206304" cy="2282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0" cap="none" spc="0" normalizeH="0" baseline="0" noProof="0" dirty="0">
                    <a:ln>
                      <a:noFill/>
                    </a:ln>
                    <a:effectLst/>
                    <a:uLnTx/>
                    <a:uFillTx/>
                  </a:rPr>
                  <a:t>40</a:t>
                </a:r>
              </a:p>
            </p:txBody>
          </p:sp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74D60CBB-99F8-4398-BFC9-8282563B35A9}"/>
                  </a:ext>
                </a:extLst>
              </p:cNvPr>
              <p:cNvSpPr txBox="1"/>
              <p:nvPr/>
            </p:nvSpPr>
            <p:spPr>
              <a:xfrm>
                <a:off x="2819033" y="2466853"/>
                <a:ext cx="206304" cy="2282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0" cap="none" spc="0" normalizeH="0" baseline="0" noProof="0" dirty="0">
                    <a:ln>
                      <a:noFill/>
                    </a:ln>
                    <a:effectLst/>
                    <a:uLnTx/>
                    <a:uFillTx/>
                  </a:rPr>
                  <a:t>50</a:t>
                </a:r>
                <a:endParaRPr kumimoji="0" lang="en-GB" sz="1100" b="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</a:endParaRPr>
              </a:p>
            </p:txBody>
          </p:sp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A616160C-5128-437C-B763-3C5156174603}"/>
                  </a:ext>
                </a:extLst>
              </p:cNvPr>
              <p:cNvSpPr txBox="1"/>
              <p:nvPr/>
            </p:nvSpPr>
            <p:spPr>
              <a:xfrm>
                <a:off x="2819033" y="2214304"/>
                <a:ext cx="206304" cy="2282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0" cap="none" spc="0" normalizeH="0" baseline="0" noProof="0" dirty="0">
                    <a:ln>
                      <a:noFill/>
                    </a:ln>
                    <a:effectLst/>
                    <a:uLnTx/>
                    <a:uFillTx/>
                  </a:rPr>
                  <a:t>60</a:t>
                </a:r>
                <a:endParaRPr kumimoji="0" lang="en-GB" sz="1100" b="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</a:endParaRPr>
              </a:p>
            </p:txBody>
          </p:sp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6399B574-1FEF-4615-A651-D5B3A1095B56}"/>
                  </a:ext>
                </a:extLst>
              </p:cNvPr>
              <p:cNvSpPr txBox="1"/>
              <p:nvPr/>
            </p:nvSpPr>
            <p:spPr>
              <a:xfrm>
                <a:off x="2819033" y="1961752"/>
                <a:ext cx="206304" cy="2282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0" cap="none" spc="0" normalizeH="0" baseline="0" noProof="0" dirty="0">
                    <a:ln>
                      <a:noFill/>
                    </a:ln>
                    <a:effectLst/>
                    <a:uLnTx/>
                    <a:uFillTx/>
                  </a:rPr>
                  <a:t>70</a:t>
                </a:r>
              </a:p>
            </p:txBody>
          </p:sp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A9DCFA8E-DDC2-4EC5-AFE6-2C2077E76912}"/>
                  </a:ext>
                </a:extLst>
              </p:cNvPr>
              <p:cNvSpPr txBox="1"/>
              <p:nvPr/>
            </p:nvSpPr>
            <p:spPr>
              <a:xfrm>
                <a:off x="2819033" y="1709203"/>
                <a:ext cx="206304" cy="2282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0" cap="none" spc="0" normalizeH="0" baseline="0" noProof="0" dirty="0">
                    <a:ln>
                      <a:noFill/>
                    </a:ln>
                    <a:effectLst/>
                    <a:uLnTx/>
                    <a:uFillTx/>
                  </a:rPr>
                  <a:t>80</a:t>
                </a:r>
                <a:endParaRPr kumimoji="0" lang="en-GB" sz="1100" b="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</a:endParaRPr>
              </a:p>
            </p:txBody>
          </p:sp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D1A5ADD8-63B2-451F-8E4A-445EE36BFEA6}"/>
                  </a:ext>
                </a:extLst>
              </p:cNvPr>
              <p:cNvSpPr txBox="1"/>
              <p:nvPr/>
            </p:nvSpPr>
            <p:spPr>
              <a:xfrm>
                <a:off x="2819033" y="1456653"/>
                <a:ext cx="206304" cy="2282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0" cap="none" spc="0" normalizeH="0" baseline="0" noProof="0" dirty="0">
                    <a:ln>
                      <a:noFill/>
                    </a:ln>
                    <a:effectLst/>
                    <a:uLnTx/>
                    <a:uFillTx/>
                  </a:rPr>
                  <a:t>90</a:t>
                </a:r>
              </a:p>
            </p:txBody>
          </p:sp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8C401024-3358-466C-910A-90D360C0A149}"/>
                  </a:ext>
                </a:extLst>
              </p:cNvPr>
              <p:cNvSpPr txBox="1"/>
              <p:nvPr/>
            </p:nvSpPr>
            <p:spPr>
              <a:xfrm>
                <a:off x="2715881" y="1204103"/>
                <a:ext cx="309456" cy="2282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0" cap="none" spc="0" normalizeH="0" baseline="0" noProof="0" dirty="0">
                    <a:ln>
                      <a:noFill/>
                    </a:ln>
                    <a:effectLst/>
                    <a:uLnTx/>
                    <a:uFillTx/>
                  </a:rPr>
                  <a:t>100</a:t>
                </a:r>
              </a:p>
            </p:txBody>
          </p:sp>
        </p:grp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F87A65B6-4A3F-43AF-B82A-96595FE8F6B7}"/>
                </a:ext>
              </a:extLst>
            </p:cNvPr>
            <p:cNvSpPr txBox="1"/>
            <p:nvPr/>
          </p:nvSpPr>
          <p:spPr>
            <a:xfrm rot="16200000">
              <a:off x="3770418" y="3438999"/>
              <a:ext cx="1956911" cy="20675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1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</a:rPr>
                <a:t>Response (%)</a:t>
              </a: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BC84B60C-1E7E-43BA-AD81-507D82FCE48B}"/>
                </a:ext>
              </a:extLst>
            </p:cNvPr>
            <p:cNvSpPr txBox="1"/>
            <p:nvPr/>
          </p:nvSpPr>
          <p:spPr>
            <a:xfrm>
              <a:off x="5232237" y="4634978"/>
              <a:ext cx="2141448" cy="20675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1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</a:rPr>
                <a:t>Patients (n=47)</a:t>
              </a:r>
              <a:endParaRPr kumimoji="0" lang="en-GB" sz="1400" b="1" i="0" u="none" strike="noStrike" kern="0" cap="none" spc="0" normalizeH="0" baseline="30000" noProof="0" dirty="0">
                <a:ln>
                  <a:noFill/>
                </a:ln>
                <a:effectLst/>
                <a:uLnTx/>
                <a:uFillTx/>
              </a:endParaRPr>
            </a:p>
          </p:txBody>
        </p:sp>
        <p:sp>
          <p:nvSpPr>
            <p:cNvPr id="105" name="Rectangle 104">
              <a:extLst>
                <a:ext uri="{FF2B5EF4-FFF2-40B4-BE49-F238E27FC236}">
                  <a16:creationId xmlns:a16="http://schemas.microsoft.com/office/drawing/2014/main" id="{B7C8BCF3-414F-489C-BD42-13A78D12E303}"/>
                </a:ext>
              </a:extLst>
            </p:cNvPr>
            <p:cNvSpPr/>
            <p:nvPr/>
          </p:nvSpPr>
          <p:spPr>
            <a:xfrm>
              <a:off x="5112451" y="4843498"/>
              <a:ext cx="2402611" cy="381261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/>
                  <a:ea typeface="+mn-ea"/>
                </a:rPr>
                <a:t>Median (range) study duration</a:t>
              </a:r>
              <a:b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/>
                  <a:ea typeface="+mn-ea"/>
                </a:rPr>
              </a:b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/>
                  <a:ea typeface="+mn-ea"/>
                </a:rPr>
                <a:t>6.1 (2.0, 10.9</a:t>
              </a:r>
              <a:r>
                <a:rPr kumimoji="0" lang="en-US" sz="1200" b="1" i="0" u="none" strike="noStrike" kern="1200" cap="none" spc="0" normalizeH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/>
                  <a:ea typeface="+mn-ea"/>
                </a:rPr>
                <a:t>+</a:t>
              </a: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/>
                  <a:ea typeface="+mn-ea"/>
                </a:rPr>
                <a:t>) months</a:t>
              </a:r>
              <a:r>
                <a:rPr kumimoji="0" lang="en-US" sz="1200" b="1" i="0" u="none" strike="noStrike" kern="1200" cap="none" spc="0" normalizeH="0" baseline="3000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/>
                  <a:ea typeface="+mn-ea"/>
                </a:rPr>
                <a:t>2</a:t>
              </a:r>
              <a:endPara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endParaRPr>
            </a:p>
          </p:txBody>
        </p:sp>
        <p:sp>
          <p:nvSpPr>
            <p:cNvPr id="108" name="Rectangle 107">
              <a:extLst>
                <a:ext uri="{FF2B5EF4-FFF2-40B4-BE49-F238E27FC236}">
                  <a16:creationId xmlns:a16="http://schemas.microsoft.com/office/drawing/2014/main" id="{B0E82B4D-CF32-416D-B6AD-623CCAE7827A}"/>
                </a:ext>
              </a:extLst>
            </p:cNvPr>
            <p:cNvSpPr/>
            <p:nvPr/>
          </p:nvSpPr>
          <p:spPr>
            <a:xfrm>
              <a:off x="5165061" y="2185027"/>
              <a:ext cx="2332034" cy="21637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GB" sz="1600" b="1" dirty="0">
                  <a:solidFill>
                    <a:srgbClr val="00A7E1"/>
                  </a:solidFill>
                </a:rPr>
                <a:t>ORR: 83.0% (39/47)</a:t>
              </a: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E38DC751-7799-4236-B8B0-281CA9F8D991}"/>
              </a:ext>
            </a:extLst>
          </p:cNvPr>
          <p:cNvSpPr txBox="1"/>
          <p:nvPr/>
        </p:nvSpPr>
        <p:spPr>
          <a:xfrm>
            <a:off x="1726394" y="1559961"/>
            <a:ext cx="22846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ts val="600"/>
              </a:spcAft>
              <a:buClr>
                <a:srgbClr val="2585B7"/>
              </a:buClr>
              <a:defRPr/>
            </a:pPr>
            <a:r>
              <a:rPr lang="en-US" b="1" dirty="0">
                <a:solidFill>
                  <a:prstClr val="black"/>
                </a:solidFill>
              </a:rPr>
              <a:t>Phase 1 Cami Study</a:t>
            </a:r>
            <a:r>
              <a:rPr lang="en-US" b="1" baseline="30000" dirty="0">
                <a:solidFill>
                  <a:prstClr val="black"/>
                </a:solidFill>
              </a:rPr>
              <a:t>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3970777-629A-4339-8CFB-A74595E52CD3}"/>
              </a:ext>
            </a:extLst>
          </p:cNvPr>
          <p:cNvSpPr txBox="1"/>
          <p:nvPr/>
        </p:nvSpPr>
        <p:spPr>
          <a:xfrm>
            <a:off x="5195157" y="1559961"/>
            <a:ext cx="21115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ts val="600"/>
              </a:spcAft>
              <a:buClr>
                <a:srgbClr val="2585B7"/>
              </a:buClr>
              <a:defRPr/>
            </a:pPr>
            <a:r>
              <a:rPr lang="en-US" b="1" dirty="0">
                <a:solidFill>
                  <a:prstClr val="black"/>
                </a:solidFill>
              </a:rPr>
              <a:t>Phase 2 Cami Study </a:t>
            </a:r>
            <a:br>
              <a:rPr lang="en-US" b="1" dirty="0">
                <a:solidFill>
                  <a:prstClr val="black"/>
                </a:solidFill>
              </a:rPr>
            </a:br>
            <a:r>
              <a:rPr lang="en-US" b="1" dirty="0">
                <a:solidFill>
                  <a:prstClr val="black"/>
                </a:solidFill>
              </a:rPr>
              <a:t>Prior data cut</a:t>
            </a:r>
            <a:r>
              <a:rPr lang="en-US" b="1" baseline="30000" dirty="0">
                <a:solidFill>
                  <a:prstClr val="black"/>
                </a:solidFill>
              </a:rPr>
              <a:t>3</a:t>
            </a:r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2D8C896-35D1-4D7F-866A-EE2F0444C69E}"/>
              </a:ext>
            </a:extLst>
          </p:cNvPr>
          <p:cNvSpPr txBox="1"/>
          <p:nvPr/>
        </p:nvSpPr>
        <p:spPr>
          <a:xfrm>
            <a:off x="8610600" y="1559961"/>
            <a:ext cx="23072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ts val="600"/>
              </a:spcAft>
              <a:buClr>
                <a:srgbClr val="2585B7"/>
              </a:buClr>
              <a:defRPr/>
            </a:pPr>
            <a:r>
              <a:rPr lang="en-US" b="1" dirty="0">
                <a:solidFill>
                  <a:prstClr val="black"/>
                </a:solidFill>
              </a:rPr>
              <a:t>Phase 2 Cami Study </a:t>
            </a:r>
            <a:br>
              <a:rPr lang="en-US" b="1" dirty="0">
                <a:solidFill>
                  <a:prstClr val="black"/>
                </a:solidFill>
              </a:rPr>
            </a:br>
            <a:r>
              <a:rPr lang="en-US" b="1" dirty="0">
                <a:solidFill>
                  <a:prstClr val="black"/>
                </a:solidFill>
              </a:rPr>
              <a:t>Current data cut</a:t>
            </a:r>
            <a:endParaRPr lang="en-US" b="1" dirty="0">
              <a:solidFill>
                <a:prstClr val="black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1557358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VIOUSTEXTLENGTH" val="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VIOUSTEXTLENGTH" val="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VIOUSTEXTLENGTH" val="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VIOUSTEXTLENGTH" val="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VIOUSTEXTLENGTH" val="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VIOUSTEXTLENGTH" val="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VIOUSTEXTLENGTH" val="5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VIOUSTEXTLENGTH" val="5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VIOUSTEXTLENGTH" val="5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VIOUSTEXTLENGTH" val="5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VIOUSTEXTLENGTH" val="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VIOUSTEXTLENGTH" val="5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VIOUSTEXTLENGTH" val="5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VIOUSTEXTLENGTH" val="5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VIOUSTEXTLENGTH" val="5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VIOUSTEXTLENGTH" val="5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VIOUSTEXTLENGTH" val="5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VIOUSTEXTLENGTH" val="5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VIOUSTEXTLENGTH" val="5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VIOUSTEXTLENGTH" val="5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VIOUSTEXTLENGTH" val="5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VIOUSTEXTLENGTH" val="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VIOUSTEXTLENGTH" val="5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VIOUSTEXTLENGTH" val="5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VIOUSTEXTLENGTH" val="5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VIOUSTEXTLENGTH" val="5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VIOUSTEXTLENGTH" val="39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VIOUSTEXTLENGTH" val="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VIOUSTEXTLENGTH" val="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VIOUSTEXTLENGTH" val="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VIOUSTEXTLENGTH" val="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VIOUSTEXTLENGTH" val="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VIOUSTEXTLENGTH" val="5"/>
</p:tagLst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DCT_NewPPT_Confidential_Tag-1" id="{8FA28287-EAA6-D244-B7F7-EFE499E6284B}" vid="{FC202BE3-8560-1B45-8122-81D7A4EBA13F}"/>
    </a:ext>
  </a:extLst>
</a:theme>
</file>

<file path=ppt/theme/theme2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DCT_NewPPT_Confidential_Tag-1" id="{8FA28287-EAA6-D244-B7F7-EFE499E6284B}" vid="{93177362-6EB4-4B4A-9C3E-7750FA12452A}"/>
    </a:ext>
  </a:extLst>
</a:theme>
</file>

<file path=ppt/theme/theme3.xml><?xml version="1.0" encoding="utf-8"?>
<a:theme xmlns:a="http://schemas.openxmlformats.org/drawingml/2006/main" name="3_Custom Desig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DCT_NewPPT_Confidential_Tag-1" id="{8FA28287-EAA6-D244-B7F7-EFE499E6284B}" vid="{17660FE6-CF48-7840-A34F-E54D0894BE57}"/>
    </a:ext>
  </a:extLst>
</a:theme>
</file>

<file path=ppt/theme/theme4.xml><?xml version="1.0" encoding="utf-8"?>
<a:theme xmlns:a="http://schemas.openxmlformats.org/drawingml/2006/main" name="4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DCT_NewPPT_Confidential_Tag-1" id="{8FA28287-EAA6-D244-B7F7-EFE499E6284B}" vid="{F8045E54-9E06-3E40-B33F-467A222CCE55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rderofReview xmlns="ddde12bd-a948-4c0a-8155-c25505e12fe7" xsi:nil="true"/>
    <Dummy xmlns="ddde12bd-a948-4c0a-8155-c25505e12fe7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B444C1E90C3D745A853C27BAE46808C" ma:contentTypeVersion="14" ma:contentTypeDescription="Create a new document." ma:contentTypeScope="" ma:versionID="b618b4bdffa012dd374159f76b79c68b">
  <xsd:schema xmlns:xsd="http://www.w3.org/2001/XMLSchema" xmlns:xs="http://www.w3.org/2001/XMLSchema" xmlns:p="http://schemas.microsoft.com/office/2006/metadata/properties" xmlns:ns2="ddde12bd-a948-4c0a-8155-c25505e12fe7" xmlns:ns3="7537523c-8aad-4b83-a612-c41c546f5004" targetNamespace="http://schemas.microsoft.com/office/2006/metadata/properties" ma:root="true" ma:fieldsID="047ed5b892a574aacc22143bcd0c9835" ns2:_="" ns3:_="">
    <xsd:import namespace="ddde12bd-a948-4c0a-8155-c25505e12fe7"/>
    <xsd:import namespace="7537523c-8aad-4b83-a612-c41c546f500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Dummy" minOccurs="0"/>
                <xsd:element ref="ns2:MediaServiceDateTaken" minOccurs="0"/>
                <xsd:element ref="ns2:OrderofReview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de12bd-a948-4c0a-8155-c25505e12fe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Dummy" ma:index="18" nillable="true" ma:displayName="Dummy" ma:internalName="Dummy">
      <xsd:simpleType>
        <xsd:restriction base="dms:Text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OrderofReview" ma:index="20" nillable="true" ma:displayName="Order of Review" ma:description="Suggestions of order to review items" ma:format="Dropdown" ma:internalName="OrderofReview" ma:percentage="FALSE">
      <xsd:simpleType>
        <xsd:restriction base="dms:Number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37523c-8aad-4b83-a612-c41c546f500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B4D110C-AB2F-417B-86CB-E5FF8D779A18}">
  <ds:schemaRefs>
    <ds:schemaRef ds:uri="http://schemas.microsoft.com/office/infopath/2007/PartnerControls"/>
    <ds:schemaRef ds:uri="http://purl.org/dc/dcmitype/"/>
    <ds:schemaRef ds:uri="http://purl.org/dc/terms/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www.w3.org/XML/1998/namespace"/>
    <ds:schemaRef ds:uri="1be4e47b-5684-47de-875b-2d86dd845300"/>
    <ds:schemaRef ds:uri="http://schemas.openxmlformats.org/package/2006/metadata/core-properties"/>
    <ds:schemaRef ds:uri="21a8f71f-1296-4715-9e15-624eafd33170"/>
    <ds:schemaRef ds:uri="ddde12bd-a948-4c0a-8155-c25505e12fe7"/>
  </ds:schemaRefs>
</ds:datastoreItem>
</file>

<file path=customXml/itemProps2.xml><?xml version="1.0" encoding="utf-8"?>
<ds:datastoreItem xmlns:ds="http://schemas.openxmlformats.org/officeDocument/2006/customXml" ds:itemID="{2950325D-48D1-41F4-8434-F92568C85FF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dde12bd-a948-4c0a-8155-c25505e12fe7"/>
    <ds:schemaRef ds:uri="7537523c-8aad-4b83-a612-c41c546f500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3E409BF-7543-453F-84A5-6DFFF1834B7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ADCT_NewPPT_Confidential_Tag</Template>
  <TotalTime>7216</TotalTime>
  <Words>4224</Words>
  <Application>Microsoft Office PowerPoint</Application>
  <PresentationFormat>Widescreen</PresentationFormat>
  <Paragraphs>480</Paragraphs>
  <Slides>16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</vt:lpstr>
      <vt:lpstr>Calibri</vt:lpstr>
      <vt:lpstr>Calibri Light</vt:lpstr>
      <vt:lpstr>Wingdings</vt:lpstr>
      <vt:lpstr>1_Custom Design</vt:lpstr>
      <vt:lpstr>2_Custom Design</vt:lpstr>
      <vt:lpstr>3_Custom Design</vt:lpstr>
      <vt:lpstr>4_Custom Design</vt:lpstr>
      <vt:lpstr>Camidanlumab tesirine efficacy and safety in an open-label, multicenter, Phase 2 study of patients with relapsed or refractory classical Hodgkin lymphoma (R/R cHL)</vt:lpstr>
      <vt:lpstr>Author Disclosures, Acknowledgments  and Funding</vt:lpstr>
      <vt:lpstr>Introduction</vt:lpstr>
      <vt:lpstr>Study Design</vt:lpstr>
      <vt:lpstr>Key Study Endpoints</vt:lpstr>
      <vt:lpstr>Key Inclusion and Exclusion Criteria</vt:lpstr>
      <vt:lpstr>Baseline Characteristics</vt:lpstr>
      <vt:lpstr>Overall Response Ratea</vt:lpstr>
      <vt:lpstr>Results in Context with Prior Analyses</vt:lpstr>
      <vt:lpstr>A Significant Number of Patients Experience  Long-lasting Treatment Effects</vt:lpstr>
      <vt:lpstr>Duration of Response</vt:lpstr>
      <vt:lpstr>Progression-free Survival</vt:lpstr>
      <vt:lpstr>Most Common TEAEs</vt:lpstr>
      <vt:lpstr>PBD-associated TEAEs and Fatal TEAEs </vt:lpstr>
      <vt:lpstr>GBS/Polyradiculopathy</vt:lpstr>
      <vt:lpstr>Conclusions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jennifer.herron</dc:creator>
  <cp:lastModifiedBy>Zahra Rizvi</cp:lastModifiedBy>
  <cp:revision>2023</cp:revision>
  <dcterms:created xsi:type="dcterms:W3CDTF">2020-07-16T18:31:29Z</dcterms:created>
  <dcterms:modified xsi:type="dcterms:W3CDTF">2021-06-28T18:24:40Z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e796f33f-0959-4419-abf6-f020a72bc1b4</vt:lpwstr>
  </property>
  <property fmtid="{D5CDD505-2E9C-101B-9397-08002B2CF9AE}" pid="3" name="ContentTypeId">
    <vt:lpwstr>0x010100DB444C1E90C3D745A853C27BAE46808C</vt:lpwstr>
  </property>
</Properties>
</file>